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7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7"/>
    <p:restoredTop sz="94673"/>
  </p:normalViewPr>
  <p:slideViewPr>
    <p:cSldViewPr>
      <p:cViewPr varScale="1">
        <p:scale>
          <a:sx n="68" d="100"/>
          <a:sy n="68" d="100"/>
        </p:scale>
        <p:origin x="520" y="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A1289-5E03-D342-B3B9-B25AAD356811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F8461-3375-6445-8B7E-E9F2BEEF2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08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F8461-3375-6445-8B7E-E9F2BEEF22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83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F8461-3375-6445-8B7E-E9F2BEEF22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27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659141" y="1119393"/>
            <a:ext cx="1343659" cy="657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E6E7E8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004D71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E6E7E8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04D71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E6E7E8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E6E7E8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0285" y="635924"/>
            <a:ext cx="12345035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E6E7E8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28842" y="2639441"/>
            <a:ext cx="7713345" cy="429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004D71"/>
                </a:solidFill>
                <a:latin typeface="FS Me"/>
                <a:cs typeface="FS M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4IjJyYJFaj0?feature=oembed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14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39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60557" y="5280390"/>
              <a:ext cx="8967470" cy="1729105"/>
            </a:xfrm>
            <a:custGeom>
              <a:avLst/>
              <a:gdLst/>
              <a:ahLst/>
              <a:cxnLst/>
              <a:rect l="l" t="t" r="r" b="b"/>
              <a:pathLst>
                <a:path w="8967469" h="1729104">
                  <a:moveTo>
                    <a:pt x="8554199" y="0"/>
                  </a:moveTo>
                  <a:lnTo>
                    <a:pt x="412686" y="0"/>
                  </a:lnTo>
                  <a:lnTo>
                    <a:pt x="364733" y="2789"/>
                  </a:lnTo>
                  <a:lnTo>
                    <a:pt x="318359" y="10948"/>
                  </a:lnTo>
                  <a:lnTo>
                    <a:pt x="273879" y="24160"/>
                  </a:lnTo>
                  <a:lnTo>
                    <a:pt x="231611" y="42109"/>
                  </a:lnTo>
                  <a:lnTo>
                    <a:pt x="191869" y="64479"/>
                  </a:lnTo>
                  <a:lnTo>
                    <a:pt x="154969" y="90956"/>
                  </a:lnTo>
                  <a:lnTo>
                    <a:pt x="121227" y="121223"/>
                  </a:lnTo>
                  <a:lnTo>
                    <a:pt x="90960" y="154963"/>
                  </a:lnTo>
                  <a:lnTo>
                    <a:pt x="64483" y="191863"/>
                  </a:lnTo>
                  <a:lnTo>
                    <a:pt x="42111" y="231605"/>
                  </a:lnTo>
                  <a:lnTo>
                    <a:pt x="24161" y="273874"/>
                  </a:lnTo>
                  <a:lnTo>
                    <a:pt x="10948" y="318355"/>
                  </a:lnTo>
                  <a:lnTo>
                    <a:pt x="2789" y="364730"/>
                  </a:lnTo>
                  <a:lnTo>
                    <a:pt x="0" y="412686"/>
                  </a:lnTo>
                  <a:lnTo>
                    <a:pt x="0" y="1316075"/>
                  </a:lnTo>
                  <a:lnTo>
                    <a:pt x="2789" y="1364028"/>
                  </a:lnTo>
                  <a:lnTo>
                    <a:pt x="10948" y="1410402"/>
                  </a:lnTo>
                  <a:lnTo>
                    <a:pt x="24161" y="1454882"/>
                  </a:lnTo>
                  <a:lnTo>
                    <a:pt x="42111" y="1497150"/>
                  </a:lnTo>
                  <a:lnTo>
                    <a:pt x="64483" y="1536893"/>
                  </a:lnTo>
                  <a:lnTo>
                    <a:pt x="90960" y="1573792"/>
                  </a:lnTo>
                  <a:lnTo>
                    <a:pt x="121227" y="1607534"/>
                  </a:lnTo>
                  <a:lnTo>
                    <a:pt x="154969" y="1637801"/>
                  </a:lnTo>
                  <a:lnTo>
                    <a:pt x="191869" y="1664279"/>
                  </a:lnTo>
                  <a:lnTo>
                    <a:pt x="231611" y="1686650"/>
                  </a:lnTo>
                  <a:lnTo>
                    <a:pt x="273879" y="1704600"/>
                  </a:lnTo>
                  <a:lnTo>
                    <a:pt x="318359" y="1717813"/>
                  </a:lnTo>
                  <a:lnTo>
                    <a:pt x="364733" y="1725972"/>
                  </a:lnTo>
                  <a:lnTo>
                    <a:pt x="412686" y="1728762"/>
                  </a:lnTo>
                  <a:lnTo>
                    <a:pt x="8554199" y="1728762"/>
                  </a:lnTo>
                  <a:lnTo>
                    <a:pt x="8602152" y="1725972"/>
                  </a:lnTo>
                  <a:lnTo>
                    <a:pt x="8648526" y="1717813"/>
                  </a:lnTo>
                  <a:lnTo>
                    <a:pt x="8693005" y="1704600"/>
                  </a:lnTo>
                  <a:lnTo>
                    <a:pt x="8735274" y="1686650"/>
                  </a:lnTo>
                  <a:lnTo>
                    <a:pt x="8775016" y="1664279"/>
                  </a:lnTo>
                  <a:lnTo>
                    <a:pt x="8811916" y="1637801"/>
                  </a:lnTo>
                  <a:lnTo>
                    <a:pt x="8845657" y="1607534"/>
                  </a:lnTo>
                  <a:lnTo>
                    <a:pt x="8875925" y="1573792"/>
                  </a:lnTo>
                  <a:lnTo>
                    <a:pt x="8902402" y="1536893"/>
                  </a:lnTo>
                  <a:lnTo>
                    <a:pt x="8924774" y="1497150"/>
                  </a:lnTo>
                  <a:lnTo>
                    <a:pt x="8942724" y="1454882"/>
                  </a:lnTo>
                  <a:lnTo>
                    <a:pt x="8955936" y="1410402"/>
                  </a:lnTo>
                  <a:lnTo>
                    <a:pt x="8964095" y="1364028"/>
                  </a:lnTo>
                  <a:lnTo>
                    <a:pt x="8966885" y="1316075"/>
                  </a:lnTo>
                  <a:lnTo>
                    <a:pt x="8966885" y="412686"/>
                  </a:lnTo>
                  <a:lnTo>
                    <a:pt x="8964095" y="364730"/>
                  </a:lnTo>
                  <a:lnTo>
                    <a:pt x="8955936" y="318355"/>
                  </a:lnTo>
                  <a:lnTo>
                    <a:pt x="8942724" y="273874"/>
                  </a:lnTo>
                  <a:lnTo>
                    <a:pt x="8924774" y="231605"/>
                  </a:lnTo>
                  <a:lnTo>
                    <a:pt x="8902402" y="191863"/>
                  </a:lnTo>
                  <a:lnTo>
                    <a:pt x="8875925" y="154963"/>
                  </a:lnTo>
                  <a:lnTo>
                    <a:pt x="8845657" y="121223"/>
                  </a:lnTo>
                  <a:lnTo>
                    <a:pt x="8811916" y="90956"/>
                  </a:lnTo>
                  <a:lnTo>
                    <a:pt x="8775016" y="64479"/>
                  </a:lnTo>
                  <a:lnTo>
                    <a:pt x="8735274" y="42109"/>
                  </a:lnTo>
                  <a:lnTo>
                    <a:pt x="8693005" y="24160"/>
                  </a:lnTo>
                  <a:lnTo>
                    <a:pt x="8648526" y="10948"/>
                  </a:lnTo>
                  <a:lnTo>
                    <a:pt x="8602152" y="2789"/>
                  </a:lnTo>
                  <a:lnTo>
                    <a:pt x="8554199" y="0"/>
                  </a:lnTo>
                  <a:close/>
                </a:path>
              </a:pathLst>
            </a:custGeom>
            <a:solidFill>
              <a:srgbClr val="AA8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3221" y="6378635"/>
              <a:ext cx="74282" cy="742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80796" y="1282291"/>
              <a:ext cx="210077" cy="2100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38570" y="8391132"/>
              <a:ext cx="177263" cy="1772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32613" y="1665880"/>
              <a:ext cx="876300" cy="513080"/>
            </a:xfrm>
            <a:custGeom>
              <a:avLst/>
              <a:gdLst/>
              <a:ahLst/>
              <a:cxnLst/>
              <a:rect l="l" t="t" r="r" b="b"/>
              <a:pathLst>
                <a:path w="876300" h="513080">
                  <a:moveTo>
                    <a:pt x="210213" y="110660"/>
                  </a:moveTo>
                  <a:lnTo>
                    <a:pt x="134482" y="122712"/>
                  </a:lnTo>
                  <a:lnTo>
                    <a:pt x="91866" y="143528"/>
                  </a:lnTo>
                  <a:lnTo>
                    <a:pt x="56659" y="171658"/>
                  </a:lnTo>
                  <a:lnTo>
                    <a:pt x="29086" y="207197"/>
                  </a:lnTo>
                  <a:lnTo>
                    <a:pt x="9374" y="250245"/>
                  </a:lnTo>
                  <a:lnTo>
                    <a:pt x="0" y="292643"/>
                  </a:lnTo>
                  <a:lnTo>
                    <a:pt x="120" y="334232"/>
                  </a:lnTo>
                  <a:lnTo>
                    <a:pt x="8957" y="374457"/>
                  </a:lnTo>
                  <a:lnTo>
                    <a:pt x="9068" y="374966"/>
                  </a:lnTo>
                  <a:lnTo>
                    <a:pt x="26176" y="414799"/>
                  </a:lnTo>
                  <a:lnTo>
                    <a:pt x="52149" y="452178"/>
                  </a:lnTo>
                  <a:lnTo>
                    <a:pt x="85222" y="481461"/>
                  </a:lnTo>
                  <a:lnTo>
                    <a:pt x="123892" y="501859"/>
                  </a:lnTo>
                  <a:lnTo>
                    <a:pt x="166657" y="512583"/>
                  </a:lnTo>
                  <a:lnTo>
                    <a:pt x="212015" y="512843"/>
                  </a:lnTo>
                  <a:lnTo>
                    <a:pt x="245474" y="506659"/>
                  </a:lnTo>
                  <a:lnTo>
                    <a:pt x="306672" y="480628"/>
                  </a:lnTo>
                  <a:lnTo>
                    <a:pt x="357087" y="439989"/>
                  </a:lnTo>
                  <a:lnTo>
                    <a:pt x="366104" y="430059"/>
                  </a:lnTo>
                  <a:lnTo>
                    <a:pt x="182916" y="430059"/>
                  </a:lnTo>
                  <a:lnTo>
                    <a:pt x="144419" y="417222"/>
                  </a:lnTo>
                  <a:lnTo>
                    <a:pt x="113143" y="391168"/>
                  </a:lnTo>
                  <a:lnTo>
                    <a:pt x="92237" y="353715"/>
                  </a:lnTo>
                  <a:lnTo>
                    <a:pt x="92165" y="353585"/>
                  </a:lnTo>
                  <a:lnTo>
                    <a:pt x="84526" y="318800"/>
                  </a:lnTo>
                  <a:lnTo>
                    <a:pt x="86384" y="285958"/>
                  </a:lnTo>
                  <a:lnTo>
                    <a:pt x="97866" y="255259"/>
                  </a:lnTo>
                  <a:lnTo>
                    <a:pt x="119102" y="226903"/>
                  </a:lnTo>
                  <a:lnTo>
                    <a:pt x="143724" y="207197"/>
                  </a:lnTo>
                  <a:lnTo>
                    <a:pt x="171019" y="195607"/>
                  </a:lnTo>
                  <a:lnTo>
                    <a:pt x="200569" y="191405"/>
                  </a:lnTo>
                  <a:lnTo>
                    <a:pt x="407173" y="191405"/>
                  </a:lnTo>
                  <a:lnTo>
                    <a:pt x="397156" y="185145"/>
                  </a:lnTo>
                  <a:lnTo>
                    <a:pt x="342689" y="152992"/>
                  </a:lnTo>
                  <a:lnTo>
                    <a:pt x="285231" y="126573"/>
                  </a:lnTo>
                  <a:lnTo>
                    <a:pt x="247801" y="115547"/>
                  </a:lnTo>
                  <a:lnTo>
                    <a:pt x="210213" y="110660"/>
                  </a:lnTo>
                  <a:close/>
                </a:path>
                <a:path w="876300" h="513080">
                  <a:moveTo>
                    <a:pt x="407173" y="191405"/>
                  </a:moveTo>
                  <a:lnTo>
                    <a:pt x="200569" y="191405"/>
                  </a:lnTo>
                  <a:lnTo>
                    <a:pt x="231967" y="193857"/>
                  </a:lnTo>
                  <a:lnTo>
                    <a:pt x="253295" y="198915"/>
                  </a:lnTo>
                  <a:lnTo>
                    <a:pt x="293514" y="215408"/>
                  </a:lnTo>
                  <a:lnTo>
                    <a:pt x="330250" y="236141"/>
                  </a:lnTo>
                  <a:lnTo>
                    <a:pt x="383249" y="268025"/>
                  </a:lnTo>
                  <a:lnTo>
                    <a:pt x="383897" y="268673"/>
                  </a:lnTo>
                  <a:lnTo>
                    <a:pt x="384760" y="269371"/>
                  </a:lnTo>
                  <a:lnTo>
                    <a:pt x="346713" y="329727"/>
                  </a:lnTo>
                  <a:lnTo>
                    <a:pt x="301283" y="384586"/>
                  </a:lnTo>
                  <a:lnTo>
                    <a:pt x="266443" y="411529"/>
                  </a:lnTo>
                  <a:lnTo>
                    <a:pt x="225553" y="427994"/>
                  </a:lnTo>
                  <a:lnTo>
                    <a:pt x="182916" y="430059"/>
                  </a:lnTo>
                  <a:lnTo>
                    <a:pt x="366104" y="430059"/>
                  </a:lnTo>
                  <a:lnTo>
                    <a:pt x="396416" y="393210"/>
                  </a:lnTo>
                  <a:lnTo>
                    <a:pt x="422678" y="353715"/>
                  </a:lnTo>
                  <a:lnTo>
                    <a:pt x="439815" y="324528"/>
                  </a:lnTo>
                  <a:lnTo>
                    <a:pt x="448527" y="309630"/>
                  </a:lnTo>
                  <a:lnTo>
                    <a:pt x="606841" y="309630"/>
                  </a:lnTo>
                  <a:lnTo>
                    <a:pt x="586602" y="300271"/>
                  </a:lnTo>
                  <a:lnTo>
                    <a:pt x="566126" y="289112"/>
                  </a:lnTo>
                  <a:lnTo>
                    <a:pt x="545898" y="277476"/>
                  </a:lnTo>
                  <a:lnTo>
                    <a:pt x="500775" y="250868"/>
                  </a:lnTo>
                  <a:lnTo>
                    <a:pt x="496343" y="247185"/>
                  </a:lnTo>
                  <a:lnTo>
                    <a:pt x="491174" y="243514"/>
                  </a:lnTo>
                  <a:lnTo>
                    <a:pt x="511333" y="210681"/>
                  </a:lnTo>
                  <a:lnTo>
                    <a:pt x="515838" y="203852"/>
                  </a:lnTo>
                  <a:lnTo>
                    <a:pt x="427090" y="203852"/>
                  </a:lnTo>
                  <a:lnTo>
                    <a:pt x="407173" y="191405"/>
                  </a:lnTo>
                  <a:close/>
                </a:path>
                <a:path w="876300" h="513080">
                  <a:moveTo>
                    <a:pt x="606841" y="309630"/>
                  </a:moveTo>
                  <a:lnTo>
                    <a:pt x="448527" y="309630"/>
                  </a:lnTo>
                  <a:lnTo>
                    <a:pt x="477470" y="328172"/>
                  </a:lnTo>
                  <a:lnTo>
                    <a:pt x="531687" y="360249"/>
                  </a:lnTo>
                  <a:lnTo>
                    <a:pt x="588837" y="386783"/>
                  </a:lnTo>
                  <a:lnTo>
                    <a:pt x="637221" y="400217"/>
                  </a:lnTo>
                  <a:lnTo>
                    <a:pt x="684896" y="403088"/>
                  </a:lnTo>
                  <a:lnTo>
                    <a:pt x="731719" y="394546"/>
                  </a:lnTo>
                  <a:lnTo>
                    <a:pt x="777546" y="373740"/>
                  </a:lnTo>
                  <a:lnTo>
                    <a:pt x="815039" y="345537"/>
                  </a:lnTo>
                  <a:lnTo>
                    <a:pt x="834779" y="322026"/>
                  </a:lnTo>
                  <a:lnTo>
                    <a:pt x="677876" y="322026"/>
                  </a:lnTo>
                  <a:lnTo>
                    <a:pt x="653824" y="321698"/>
                  </a:lnTo>
                  <a:lnTo>
                    <a:pt x="630620" y="317597"/>
                  </a:lnTo>
                  <a:lnTo>
                    <a:pt x="608225" y="310271"/>
                  </a:lnTo>
                  <a:lnTo>
                    <a:pt x="606841" y="309630"/>
                  </a:lnTo>
                  <a:close/>
                </a:path>
                <a:path w="876300" h="513080">
                  <a:moveTo>
                    <a:pt x="839204" y="83939"/>
                  </a:moveTo>
                  <a:lnTo>
                    <a:pt x="659766" y="83939"/>
                  </a:lnTo>
                  <a:lnTo>
                    <a:pt x="696518" y="84413"/>
                  </a:lnTo>
                  <a:lnTo>
                    <a:pt x="730551" y="96537"/>
                  </a:lnTo>
                  <a:lnTo>
                    <a:pt x="759034" y="118757"/>
                  </a:lnTo>
                  <a:lnTo>
                    <a:pt x="779134" y="149522"/>
                  </a:lnTo>
                  <a:lnTo>
                    <a:pt x="788242" y="177081"/>
                  </a:lnTo>
                  <a:lnTo>
                    <a:pt x="791212" y="203852"/>
                  </a:lnTo>
                  <a:lnTo>
                    <a:pt x="791286" y="204522"/>
                  </a:lnTo>
                  <a:lnTo>
                    <a:pt x="777063" y="258742"/>
                  </a:lnTo>
                  <a:lnTo>
                    <a:pt x="736219" y="303933"/>
                  </a:lnTo>
                  <a:lnTo>
                    <a:pt x="677876" y="322026"/>
                  </a:lnTo>
                  <a:lnTo>
                    <a:pt x="834779" y="322026"/>
                  </a:lnTo>
                  <a:lnTo>
                    <a:pt x="863569" y="271363"/>
                  </a:lnTo>
                  <a:lnTo>
                    <a:pt x="874472" y="225874"/>
                  </a:lnTo>
                  <a:lnTo>
                    <a:pt x="875972" y="195607"/>
                  </a:lnTo>
                  <a:lnTo>
                    <a:pt x="876056" y="193857"/>
                  </a:lnTo>
                  <a:lnTo>
                    <a:pt x="876120" y="192527"/>
                  </a:lnTo>
                  <a:lnTo>
                    <a:pt x="872182" y="160394"/>
                  </a:lnTo>
                  <a:lnTo>
                    <a:pt x="863131" y="129284"/>
                  </a:lnTo>
                  <a:lnTo>
                    <a:pt x="849390" y="99217"/>
                  </a:lnTo>
                  <a:lnTo>
                    <a:pt x="839204" y="83939"/>
                  </a:lnTo>
                  <a:close/>
                </a:path>
                <a:path w="876300" h="513080">
                  <a:moveTo>
                    <a:pt x="675114" y="0"/>
                  </a:moveTo>
                  <a:lnTo>
                    <a:pt x="628535" y="6988"/>
                  </a:lnTo>
                  <a:lnTo>
                    <a:pt x="584602" y="24356"/>
                  </a:lnTo>
                  <a:lnTo>
                    <a:pt x="543256" y="51351"/>
                  </a:lnTo>
                  <a:lnTo>
                    <a:pt x="498908" y="94850"/>
                  </a:lnTo>
                  <a:lnTo>
                    <a:pt x="462218" y="144988"/>
                  </a:lnTo>
                  <a:lnTo>
                    <a:pt x="435829" y="188911"/>
                  </a:lnTo>
                  <a:lnTo>
                    <a:pt x="427090" y="203852"/>
                  </a:lnTo>
                  <a:lnTo>
                    <a:pt x="515838" y="203852"/>
                  </a:lnTo>
                  <a:lnTo>
                    <a:pt x="532606" y="178433"/>
                  </a:lnTo>
                  <a:lnTo>
                    <a:pt x="556391" y="147909"/>
                  </a:lnTo>
                  <a:lnTo>
                    <a:pt x="584087" y="120248"/>
                  </a:lnTo>
                  <a:lnTo>
                    <a:pt x="619312" y="96736"/>
                  </a:lnTo>
                  <a:lnTo>
                    <a:pt x="659766" y="83939"/>
                  </a:lnTo>
                  <a:lnTo>
                    <a:pt x="839204" y="83939"/>
                  </a:lnTo>
                  <a:lnTo>
                    <a:pt x="826365" y="64681"/>
                  </a:lnTo>
                  <a:lnTo>
                    <a:pt x="797966" y="36974"/>
                  </a:lnTo>
                  <a:lnTo>
                    <a:pt x="764031" y="16621"/>
                  </a:lnTo>
                  <a:lnTo>
                    <a:pt x="724397" y="4145"/>
                  </a:lnTo>
                  <a:lnTo>
                    <a:pt x="675114" y="0"/>
                  </a:lnTo>
                  <a:close/>
                </a:path>
              </a:pathLst>
            </a:custGeom>
            <a:solidFill>
              <a:srgbClr val="AA8A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16019" y="8718992"/>
              <a:ext cx="871219" cy="581660"/>
            </a:xfrm>
            <a:custGeom>
              <a:avLst/>
              <a:gdLst/>
              <a:ahLst/>
              <a:cxnLst/>
              <a:rect l="l" t="t" r="r" b="b"/>
              <a:pathLst>
                <a:path w="871220" h="581659">
                  <a:moveTo>
                    <a:pt x="501354" y="341306"/>
                  </a:moveTo>
                  <a:lnTo>
                    <a:pt x="414667" y="341306"/>
                  </a:lnTo>
                  <a:lnTo>
                    <a:pt x="425244" y="365816"/>
                  </a:lnTo>
                  <a:lnTo>
                    <a:pt x="441808" y="402318"/>
                  </a:lnTo>
                  <a:lnTo>
                    <a:pt x="471573" y="458713"/>
                  </a:lnTo>
                  <a:lnTo>
                    <a:pt x="522159" y="524163"/>
                  </a:lnTo>
                  <a:lnTo>
                    <a:pt x="560633" y="553528"/>
                  </a:lnTo>
                  <a:lnTo>
                    <a:pt x="604839" y="572813"/>
                  </a:lnTo>
                  <a:lnTo>
                    <a:pt x="655142" y="581222"/>
                  </a:lnTo>
                  <a:lnTo>
                    <a:pt x="702619" y="578691"/>
                  </a:lnTo>
                  <a:lnTo>
                    <a:pt x="746067" y="566166"/>
                  </a:lnTo>
                  <a:lnTo>
                    <a:pt x="785372" y="543735"/>
                  </a:lnTo>
                  <a:lnTo>
                    <a:pt x="820420" y="511486"/>
                  </a:lnTo>
                  <a:lnTo>
                    <a:pt x="829611" y="499137"/>
                  </a:lnTo>
                  <a:lnTo>
                    <a:pt x="659852" y="499137"/>
                  </a:lnTo>
                  <a:lnTo>
                    <a:pt x="630080" y="494261"/>
                  </a:lnTo>
                  <a:lnTo>
                    <a:pt x="580604" y="467568"/>
                  </a:lnTo>
                  <a:lnTo>
                    <a:pt x="548627" y="432120"/>
                  </a:lnTo>
                  <a:lnTo>
                    <a:pt x="525176" y="390527"/>
                  </a:lnTo>
                  <a:lnTo>
                    <a:pt x="514742" y="369308"/>
                  </a:lnTo>
                  <a:lnTo>
                    <a:pt x="501354" y="341306"/>
                  </a:lnTo>
                  <a:close/>
                </a:path>
                <a:path w="871220" h="581659">
                  <a:moveTo>
                    <a:pt x="832979" y="257356"/>
                  </a:moveTo>
                  <a:lnTo>
                    <a:pt x="657384" y="257356"/>
                  </a:lnTo>
                  <a:lnTo>
                    <a:pt x="678648" y="258794"/>
                  </a:lnTo>
                  <a:lnTo>
                    <a:pt x="699499" y="263223"/>
                  </a:lnTo>
                  <a:lnTo>
                    <a:pt x="719912" y="270897"/>
                  </a:lnTo>
                  <a:lnTo>
                    <a:pt x="750547" y="292070"/>
                  </a:lnTo>
                  <a:lnTo>
                    <a:pt x="772317" y="321508"/>
                  </a:lnTo>
                  <a:lnTo>
                    <a:pt x="783711" y="356303"/>
                  </a:lnTo>
                  <a:lnTo>
                    <a:pt x="783613" y="363771"/>
                  </a:lnTo>
                  <a:lnTo>
                    <a:pt x="783488" y="373259"/>
                  </a:lnTo>
                  <a:lnTo>
                    <a:pt x="783371" y="382145"/>
                  </a:lnTo>
                  <a:lnTo>
                    <a:pt x="775305" y="421865"/>
                  </a:lnTo>
                  <a:lnTo>
                    <a:pt x="743972" y="467568"/>
                  </a:lnTo>
                  <a:lnTo>
                    <a:pt x="689774" y="495842"/>
                  </a:lnTo>
                  <a:lnTo>
                    <a:pt x="659852" y="499137"/>
                  </a:lnTo>
                  <a:lnTo>
                    <a:pt x="829611" y="499137"/>
                  </a:lnTo>
                  <a:lnTo>
                    <a:pt x="855338" y="455274"/>
                  </a:lnTo>
                  <a:lnTo>
                    <a:pt x="870750" y="390938"/>
                  </a:lnTo>
                  <a:lnTo>
                    <a:pt x="870906" y="348910"/>
                  </a:lnTo>
                  <a:lnTo>
                    <a:pt x="862744" y="309810"/>
                  </a:lnTo>
                  <a:lnTo>
                    <a:pt x="862684" y="309521"/>
                  </a:lnTo>
                  <a:lnTo>
                    <a:pt x="845648" y="273216"/>
                  </a:lnTo>
                  <a:lnTo>
                    <a:pt x="832979" y="257356"/>
                  </a:lnTo>
                  <a:close/>
                </a:path>
                <a:path w="871220" h="581659">
                  <a:moveTo>
                    <a:pt x="208596" y="0"/>
                  </a:moveTo>
                  <a:lnTo>
                    <a:pt x="163079" y="3756"/>
                  </a:lnTo>
                  <a:lnTo>
                    <a:pt x="119798" y="18061"/>
                  </a:lnTo>
                  <a:lnTo>
                    <a:pt x="78892" y="43123"/>
                  </a:lnTo>
                  <a:lnTo>
                    <a:pt x="47039" y="73485"/>
                  </a:lnTo>
                  <a:lnTo>
                    <a:pt x="23629" y="108534"/>
                  </a:lnTo>
                  <a:lnTo>
                    <a:pt x="8128" y="147850"/>
                  </a:lnTo>
                  <a:lnTo>
                    <a:pt x="0" y="191014"/>
                  </a:lnTo>
                  <a:lnTo>
                    <a:pt x="256" y="207562"/>
                  </a:lnTo>
                  <a:lnTo>
                    <a:pt x="303" y="210585"/>
                  </a:lnTo>
                  <a:lnTo>
                    <a:pt x="412" y="217570"/>
                  </a:lnTo>
                  <a:lnTo>
                    <a:pt x="526" y="224977"/>
                  </a:lnTo>
                  <a:lnTo>
                    <a:pt x="624" y="231272"/>
                  </a:lnTo>
                  <a:lnTo>
                    <a:pt x="715" y="237136"/>
                  </a:lnTo>
                  <a:lnTo>
                    <a:pt x="11979" y="280461"/>
                  </a:lnTo>
                  <a:lnTo>
                    <a:pt x="32972" y="319477"/>
                  </a:lnTo>
                  <a:lnTo>
                    <a:pt x="62877" y="352671"/>
                  </a:lnTo>
                  <a:lnTo>
                    <a:pt x="100876" y="378530"/>
                  </a:lnTo>
                  <a:lnTo>
                    <a:pt x="165130" y="401048"/>
                  </a:lnTo>
                  <a:lnTo>
                    <a:pt x="198704" y="404942"/>
                  </a:lnTo>
                  <a:lnTo>
                    <a:pt x="233222" y="403917"/>
                  </a:lnTo>
                  <a:lnTo>
                    <a:pt x="294163" y="391841"/>
                  </a:lnTo>
                  <a:lnTo>
                    <a:pt x="352513" y="370668"/>
                  </a:lnTo>
                  <a:lnTo>
                    <a:pt x="414667" y="341306"/>
                  </a:lnTo>
                  <a:lnTo>
                    <a:pt x="501354" y="341306"/>
                  </a:lnTo>
                  <a:lnTo>
                    <a:pt x="493102" y="324080"/>
                  </a:lnTo>
                  <a:lnTo>
                    <a:pt x="203928" y="324080"/>
                  </a:lnTo>
                  <a:lnTo>
                    <a:pt x="181961" y="321193"/>
                  </a:lnTo>
                  <a:lnTo>
                    <a:pt x="160235" y="314827"/>
                  </a:lnTo>
                  <a:lnTo>
                    <a:pt x="123201" y="292457"/>
                  </a:lnTo>
                  <a:lnTo>
                    <a:pt x="98077" y="259896"/>
                  </a:lnTo>
                  <a:lnTo>
                    <a:pt x="86499" y="220300"/>
                  </a:lnTo>
                  <a:lnTo>
                    <a:pt x="89974" y="178413"/>
                  </a:lnTo>
                  <a:lnTo>
                    <a:pt x="90040" y="177628"/>
                  </a:lnTo>
                  <a:lnTo>
                    <a:pt x="123472" y="116689"/>
                  </a:lnTo>
                  <a:lnTo>
                    <a:pt x="184365" y="85515"/>
                  </a:lnTo>
                  <a:lnTo>
                    <a:pt x="216214" y="82860"/>
                  </a:lnTo>
                  <a:lnTo>
                    <a:pt x="370684" y="82860"/>
                  </a:lnTo>
                  <a:lnTo>
                    <a:pt x="355556" y="64617"/>
                  </a:lnTo>
                  <a:lnTo>
                    <a:pt x="326709" y="39256"/>
                  </a:lnTo>
                  <a:lnTo>
                    <a:pt x="293759" y="19676"/>
                  </a:lnTo>
                  <a:lnTo>
                    <a:pt x="256209" y="6585"/>
                  </a:lnTo>
                  <a:lnTo>
                    <a:pt x="208596" y="0"/>
                  </a:lnTo>
                  <a:close/>
                </a:path>
                <a:path w="871220" h="581659">
                  <a:moveTo>
                    <a:pt x="370684" y="82860"/>
                  </a:moveTo>
                  <a:lnTo>
                    <a:pt x="216214" y="82860"/>
                  </a:lnTo>
                  <a:lnTo>
                    <a:pt x="245719" y="88540"/>
                  </a:lnTo>
                  <a:lnTo>
                    <a:pt x="272948" y="101708"/>
                  </a:lnTo>
                  <a:lnTo>
                    <a:pt x="313051" y="137832"/>
                  </a:lnTo>
                  <a:lnTo>
                    <a:pt x="337556" y="174439"/>
                  </a:lnTo>
                  <a:lnTo>
                    <a:pt x="356730" y="212640"/>
                  </a:lnTo>
                  <a:lnTo>
                    <a:pt x="383286" y="269424"/>
                  </a:lnTo>
                  <a:lnTo>
                    <a:pt x="383463" y="270338"/>
                  </a:lnTo>
                  <a:lnTo>
                    <a:pt x="383794" y="271405"/>
                  </a:lnTo>
                  <a:lnTo>
                    <a:pt x="350887" y="286507"/>
                  </a:lnTo>
                  <a:lnTo>
                    <a:pt x="317674" y="300655"/>
                  </a:lnTo>
                  <a:lnTo>
                    <a:pt x="283685" y="312605"/>
                  </a:lnTo>
                  <a:lnTo>
                    <a:pt x="248117" y="321193"/>
                  </a:lnTo>
                  <a:lnTo>
                    <a:pt x="247808" y="321193"/>
                  </a:lnTo>
                  <a:lnTo>
                    <a:pt x="226103" y="323912"/>
                  </a:lnTo>
                  <a:lnTo>
                    <a:pt x="203928" y="324080"/>
                  </a:lnTo>
                  <a:lnTo>
                    <a:pt x="493102" y="324080"/>
                  </a:lnTo>
                  <a:lnTo>
                    <a:pt x="491870" y="321508"/>
                  </a:lnTo>
                  <a:lnTo>
                    <a:pt x="491763" y="321193"/>
                  </a:lnTo>
                  <a:lnTo>
                    <a:pt x="490181" y="315817"/>
                  </a:lnTo>
                  <a:lnTo>
                    <a:pt x="487908" y="309810"/>
                  </a:lnTo>
                  <a:lnTo>
                    <a:pt x="523420" y="293595"/>
                  </a:lnTo>
                  <a:lnTo>
                    <a:pt x="559541" y="278498"/>
                  </a:lnTo>
                  <a:lnTo>
                    <a:pt x="596802" y="266269"/>
                  </a:lnTo>
                  <a:lnTo>
                    <a:pt x="635736" y="258654"/>
                  </a:lnTo>
                  <a:lnTo>
                    <a:pt x="657384" y="257356"/>
                  </a:lnTo>
                  <a:lnTo>
                    <a:pt x="832979" y="257356"/>
                  </a:lnTo>
                  <a:lnTo>
                    <a:pt x="819365" y="240316"/>
                  </a:lnTo>
                  <a:lnTo>
                    <a:pt x="456465" y="240316"/>
                  </a:lnTo>
                  <a:lnTo>
                    <a:pt x="441833" y="207562"/>
                  </a:lnTo>
                  <a:lnTo>
                    <a:pt x="428458" y="178413"/>
                  </a:lnTo>
                  <a:lnTo>
                    <a:pt x="414196" y="149746"/>
                  </a:lnTo>
                  <a:lnTo>
                    <a:pt x="398493" y="121859"/>
                  </a:lnTo>
                  <a:lnTo>
                    <a:pt x="380796" y="95053"/>
                  </a:lnTo>
                  <a:lnTo>
                    <a:pt x="370684" y="82860"/>
                  </a:lnTo>
                  <a:close/>
                </a:path>
                <a:path w="871220" h="581659">
                  <a:moveTo>
                    <a:pt x="640346" y="177628"/>
                  </a:moveTo>
                  <a:lnTo>
                    <a:pt x="578446" y="189154"/>
                  </a:lnTo>
                  <a:lnTo>
                    <a:pt x="519252" y="210585"/>
                  </a:lnTo>
                  <a:lnTo>
                    <a:pt x="456241" y="240316"/>
                  </a:lnTo>
                  <a:lnTo>
                    <a:pt x="819365" y="240316"/>
                  </a:lnTo>
                  <a:lnTo>
                    <a:pt x="780262" y="208977"/>
                  </a:lnTo>
                  <a:lnTo>
                    <a:pt x="737138" y="188527"/>
                  </a:lnTo>
                  <a:lnTo>
                    <a:pt x="690896" y="178413"/>
                  </a:lnTo>
                  <a:lnTo>
                    <a:pt x="698915" y="178413"/>
                  </a:lnTo>
                  <a:lnTo>
                    <a:pt x="640346" y="177628"/>
                  </a:lnTo>
                  <a:close/>
                </a:path>
              </a:pathLst>
            </a:custGeom>
            <a:solidFill>
              <a:srgbClr val="CBD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53021" y="7953985"/>
              <a:ext cx="928369" cy="1189990"/>
            </a:xfrm>
            <a:custGeom>
              <a:avLst/>
              <a:gdLst/>
              <a:ahLst/>
              <a:cxnLst/>
              <a:rect l="l" t="t" r="r" b="b"/>
              <a:pathLst>
                <a:path w="928369" h="1189990">
                  <a:moveTo>
                    <a:pt x="98643" y="360170"/>
                  </a:moveTo>
                  <a:lnTo>
                    <a:pt x="84237" y="360170"/>
                  </a:lnTo>
                  <a:lnTo>
                    <a:pt x="70654" y="362347"/>
                  </a:lnTo>
                  <a:lnTo>
                    <a:pt x="26808" y="386890"/>
                  </a:lnTo>
                  <a:lnTo>
                    <a:pt x="117" y="449884"/>
                  </a:lnTo>
                  <a:lnTo>
                    <a:pt x="0" y="451244"/>
                  </a:lnTo>
                  <a:lnTo>
                    <a:pt x="6720" y="486727"/>
                  </a:lnTo>
                  <a:lnTo>
                    <a:pt x="201665" y="965060"/>
                  </a:lnTo>
                  <a:lnTo>
                    <a:pt x="202173" y="966012"/>
                  </a:lnTo>
                  <a:lnTo>
                    <a:pt x="202706" y="966901"/>
                  </a:lnTo>
                  <a:lnTo>
                    <a:pt x="225376" y="1009537"/>
                  </a:lnTo>
                  <a:lnTo>
                    <a:pt x="253178" y="1048696"/>
                  </a:lnTo>
                  <a:lnTo>
                    <a:pt x="285628" y="1083958"/>
                  </a:lnTo>
                  <a:lnTo>
                    <a:pt x="322244" y="1114905"/>
                  </a:lnTo>
                  <a:lnTo>
                    <a:pt x="362541" y="1141117"/>
                  </a:lnTo>
                  <a:lnTo>
                    <a:pt x="406037" y="1162174"/>
                  </a:lnTo>
                  <a:lnTo>
                    <a:pt x="452312" y="1177683"/>
                  </a:lnTo>
                  <a:lnTo>
                    <a:pt x="493421" y="1186110"/>
                  </a:lnTo>
                  <a:lnTo>
                    <a:pt x="535235" y="1189958"/>
                  </a:lnTo>
                  <a:lnTo>
                    <a:pt x="577179" y="1189195"/>
                  </a:lnTo>
                  <a:lnTo>
                    <a:pt x="618733" y="1183767"/>
                  </a:lnTo>
                  <a:lnTo>
                    <a:pt x="665447" y="1172642"/>
                  </a:lnTo>
                  <a:lnTo>
                    <a:pt x="692558" y="1161796"/>
                  </a:lnTo>
                  <a:lnTo>
                    <a:pt x="709788" y="1154243"/>
                  </a:lnTo>
                  <a:lnTo>
                    <a:pt x="719286" y="1149516"/>
                  </a:lnTo>
                  <a:lnTo>
                    <a:pt x="536703" y="1149516"/>
                  </a:lnTo>
                  <a:lnTo>
                    <a:pt x="499378" y="1146071"/>
                  </a:lnTo>
                  <a:lnTo>
                    <a:pt x="412867" y="1121029"/>
                  </a:lnTo>
                  <a:lnTo>
                    <a:pt x="366774" y="1096371"/>
                  </a:lnTo>
                  <a:lnTo>
                    <a:pt x="325167" y="1065179"/>
                  </a:lnTo>
                  <a:lnTo>
                    <a:pt x="288815" y="1028127"/>
                  </a:lnTo>
                  <a:lnTo>
                    <a:pt x="258486" y="985889"/>
                  </a:lnTo>
                  <a:lnTo>
                    <a:pt x="234951" y="939139"/>
                  </a:lnTo>
                  <a:lnTo>
                    <a:pt x="44337" y="471398"/>
                  </a:lnTo>
                  <a:lnTo>
                    <a:pt x="40507" y="451244"/>
                  </a:lnTo>
                  <a:lnTo>
                    <a:pt x="44439" y="432435"/>
                  </a:lnTo>
                  <a:lnTo>
                    <a:pt x="44561" y="431853"/>
                  </a:lnTo>
                  <a:lnTo>
                    <a:pt x="55579" y="415402"/>
                  </a:lnTo>
                  <a:lnTo>
                    <a:pt x="72645" y="404063"/>
                  </a:lnTo>
                  <a:lnTo>
                    <a:pt x="92774" y="400255"/>
                  </a:lnTo>
                  <a:lnTo>
                    <a:pt x="170468" y="400255"/>
                  </a:lnTo>
                  <a:lnTo>
                    <a:pt x="154836" y="361899"/>
                  </a:lnTo>
                  <a:lnTo>
                    <a:pt x="111037" y="361899"/>
                  </a:lnTo>
                  <a:lnTo>
                    <a:pt x="98643" y="360170"/>
                  </a:lnTo>
                  <a:close/>
                </a:path>
                <a:path w="928369" h="1189990">
                  <a:moveTo>
                    <a:pt x="751802" y="307445"/>
                  </a:moveTo>
                  <a:lnTo>
                    <a:pt x="687841" y="307445"/>
                  </a:lnTo>
                  <a:lnTo>
                    <a:pt x="699300" y="308011"/>
                  </a:lnTo>
                  <a:lnTo>
                    <a:pt x="710013" y="315157"/>
                  </a:lnTo>
                  <a:lnTo>
                    <a:pt x="804076" y="538797"/>
                  </a:lnTo>
                  <a:lnTo>
                    <a:pt x="862280" y="683602"/>
                  </a:lnTo>
                  <a:lnTo>
                    <a:pt x="878456" y="733995"/>
                  </a:lnTo>
                  <a:lnTo>
                    <a:pt x="886562" y="785360"/>
                  </a:lnTo>
                  <a:lnTo>
                    <a:pt x="886658" y="836910"/>
                  </a:lnTo>
                  <a:lnTo>
                    <a:pt x="878804" y="887860"/>
                  </a:lnTo>
                  <a:lnTo>
                    <a:pt x="863059" y="937421"/>
                  </a:lnTo>
                  <a:lnTo>
                    <a:pt x="839484" y="984808"/>
                  </a:lnTo>
                  <a:lnTo>
                    <a:pt x="804620" y="1032992"/>
                  </a:lnTo>
                  <a:lnTo>
                    <a:pt x="772049" y="1066271"/>
                  </a:lnTo>
                  <a:lnTo>
                    <a:pt x="738189" y="1091984"/>
                  </a:lnTo>
                  <a:lnTo>
                    <a:pt x="692484" y="1117803"/>
                  </a:lnTo>
                  <a:lnTo>
                    <a:pt x="675743" y="1125093"/>
                  </a:lnTo>
                  <a:lnTo>
                    <a:pt x="675171" y="1125385"/>
                  </a:lnTo>
                  <a:lnTo>
                    <a:pt x="627398" y="1140769"/>
                  </a:lnTo>
                  <a:lnTo>
                    <a:pt x="574181" y="1148830"/>
                  </a:lnTo>
                  <a:lnTo>
                    <a:pt x="536703" y="1149516"/>
                  </a:lnTo>
                  <a:lnTo>
                    <a:pt x="719286" y="1149516"/>
                  </a:lnTo>
                  <a:lnTo>
                    <a:pt x="758801" y="1126744"/>
                  </a:lnTo>
                  <a:lnTo>
                    <a:pt x="801014" y="1094681"/>
                  </a:lnTo>
                  <a:lnTo>
                    <a:pt x="836577" y="1057855"/>
                  </a:lnTo>
                  <a:lnTo>
                    <a:pt x="874117" y="1005611"/>
                  </a:lnTo>
                  <a:lnTo>
                    <a:pt x="897292" y="960258"/>
                  </a:lnTo>
                  <a:lnTo>
                    <a:pt x="914035" y="913046"/>
                  </a:lnTo>
                  <a:lnTo>
                    <a:pt x="924303" y="864526"/>
                  </a:lnTo>
                  <a:lnTo>
                    <a:pt x="928052" y="815249"/>
                  </a:lnTo>
                  <a:lnTo>
                    <a:pt x="925240" y="765766"/>
                  </a:lnTo>
                  <a:lnTo>
                    <a:pt x="915823" y="716629"/>
                  </a:lnTo>
                  <a:lnTo>
                    <a:pt x="899950" y="668964"/>
                  </a:lnTo>
                  <a:lnTo>
                    <a:pt x="899877" y="668743"/>
                  </a:lnTo>
                  <a:lnTo>
                    <a:pt x="899758" y="668388"/>
                  </a:lnTo>
                  <a:lnTo>
                    <a:pt x="841554" y="523582"/>
                  </a:lnTo>
                  <a:lnTo>
                    <a:pt x="756972" y="316026"/>
                  </a:lnTo>
                  <a:lnTo>
                    <a:pt x="751802" y="307445"/>
                  </a:lnTo>
                  <a:close/>
                </a:path>
                <a:path w="928369" h="1189990">
                  <a:moveTo>
                    <a:pt x="490080" y="52733"/>
                  </a:moveTo>
                  <a:lnTo>
                    <a:pt x="416688" y="52733"/>
                  </a:lnTo>
                  <a:lnTo>
                    <a:pt x="436072" y="56810"/>
                  </a:lnTo>
                  <a:lnTo>
                    <a:pt x="452552" y="67883"/>
                  </a:lnTo>
                  <a:lnTo>
                    <a:pt x="463869" y="84912"/>
                  </a:lnTo>
                  <a:lnTo>
                    <a:pt x="661582" y="570064"/>
                  </a:lnTo>
                  <a:lnTo>
                    <a:pt x="616977" y="594798"/>
                  </a:lnTo>
                  <a:lnTo>
                    <a:pt x="576757" y="624847"/>
                  </a:lnTo>
                  <a:lnTo>
                    <a:pt x="541374" y="659723"/>
                  </a:lnTo>
                  <a:lnTo>
                    <a:pt x="511280" y="698941"/>
                  </a:lnTo>
                  <a:lnTo>
                    <a:pt x="486929" y="742014"/>
                  </a:lnTo>
                  <a:lnTo>
                    <a:pt x="468771" y="788454"/>
                  </a:lnTo>
                  <a:lnTo>
                    <a:pt x="467952" y="796450"/>
                  </a:lnTo>
                  <a:lnTo>
                    <a:pt x="470184" y="803876"/>
                  </a:lnTo>
                  <a:lnTo>
                    <a:pt x="475040" y="809919"/>
                  </a:lnTo>
                  <a:lnTo>
                    <a:pt x="482093" y="813765"/>
                  </a:lnTo>
                  <a:lnTo>
                    <a:pt x="490093" y="814571"/>
                  </a:lnTo>
                  <a:lnTo>
                    <a:pt x="497516" y="812326"/>
                  </a:lnTo>
                  <a:lnTo>
                    <a:pt x="503555" y="807467"/>
                  </a:lnTo>
                  <a:lnTo>
                    <a:pt x="507404" y="800430"/>
                  </a:lnTo>
                  <a:lnTo>
                    <a:pt x="524759" y="756686"/>
                  </a:lnTo>
                  <a:lnTo>
                    <a:pt x="548355" y="716341"/>
                  </a:lnTo>
                  <a:lnTo>
                    <a:pt x="577705" y="679916"/>
                  </a:lnTo>
                  <a:lnTo>
                    <a:pt x="612321" y="647935"/>
                  </a:lnTo>
                  <a:lnTo>
                    <a:pt x="651716" y="620918"/>
                  </a:lnTo>
                  <a:lnTo>
                    <a:pt x="695402" y="599389"/>
                  </a:lnTo>
                  <a:lnTo>
                    <a:pt x="702073" y="594955"/>
                  </a:lnTo>
                  <a:lnTo>
                    <a:pt x="706388" y="588525"/>
                  </a:lnTo>
                  <a:lnTo>
                    <a:pt x="707979" y="580945"/>
                  </a:lnTo>
                  <a:lnTo>
                    <a:pt x="706477" y="573062"/>
                  </a:lnTo>
                  <a:lnTo>
                    <a:pt x="656286" y="449884"/>
                  </a:lnTo>
                  <a:lnTo>
                    <a:pt x="644953" y="413576"/>
                  </a:lnTo>
                  <a:lnTo>
                    <a:pt x="640440" y="372721"/>
                  </a:lnTo>
                  <a:lnTo>
                    <a:pt x="648800" y="335725"/>
                  </a:lnTo>
                  <a:lnTo>
                    <a:pt x="655416" y="329730"/>
                  </a:lnTo>
                  <a:lnTo>
                    <a:pt x="607315" y="329730"/>
                  </a:lnTo>
                  <a:lnTo>
                    <a:pt x="501321" y="69646"/>
                  </a:lnTo>
                  <a:lnTo>
                    <a:pt x="490080" y="52733"/>
                  </a:lnTo>
                  <a:close/>
                </a:path>
                <a:path w="928369" h="1189990">
                  <a:moveTo>
                    <a:pt x="262069" y="679916"/>
                  </a:moveTo>
                  <a:lnTo>
                    <a:pt x="248006" y="679916"/>
                  </a:lnTo>
                  <a:lnTo>
                    <a:pt x="254696" y="681320"/>
                  </a:lnTo>
                  <a:lnTo>
                    <a:pt x="262069" y="679916"/>
                  </a:lnTo>
                  <a:close/>
                </a:path>
                <a:path w="928369" h="1189990">
                  <a:moveTo>
                    <a:pt x="170468" y="400255"/>
                  </a:moveTo>
                  <a:lnTo>
                    <a:pt x="92774" y="400255"/>
                  </a:lnTo>
                  <a:lnTo>
                    <a:pt x="112158" y="404333"/>
                  </a:lnTo>
                  <a:lnTo>
                    <a:pt x="128636" y="415402"/>
                  </a:lnTo>
                  <a:lnTo>
                    <a:pt x="139955" y="432435"/>
                  </a:lnTo>
                  <a:lnTo>
                    <a:pt x="236259" y="668743"/>
                  </a:lnTo>
                  <a:lnTo>
                    <a:pt x="240685" y="675414"/>
                  </a:lnTo>
                  <a:lnTo>
                    <a:pt x="247392" y="679916"/>
                  </a:lnTo>
                  <a:lnTo>
                    <a:pt x="262438" y="679916"/>
                  </a:lnTo>
                  <a:lnTo>
                    <a:pt x="269224" y="675414"/>
                  </a:lnTo>
                  <a:lnTo>
                    <a:pt x="273574" y="668964"/>
                  </a:lnTo>
                  <a:lnTo>
                    <a:pt x="275168" y="661382"/>
                  </a:lnTo>
                  <a:lnTo>
                    <a:pt x="273674" y="653491"/>
                  </a:lnTo>
                  <a:lnTo>
                    <a:pt x="170468" y="400255"/>
                  </a:lnTo>
                  <a:close/>
                </a:path>
                <a:path w="928369" h="1189990">
                  <a:moveTo>
                    <a:pt x="238332" y="186020"/>
                  </a:moveTo>
                  <a:lnTo>
                    <a:pt x="159815" y="186020"/>
                  </a:lnTo>
                  <a:lnTo>
                    <a:pt x="171095" y="187074"/>
                  </a:lnTo>
                  <a:lnTo>
                    <a:pt x="170257" y="187074"/>
                  </a:lnTo>
                  <a:lnTo>
                    <a:pt x="203009" y="209059"/>
                  </a:lnTo>
                  <a:lnTo>
                    <a:pt x="344844" y="554405"/>
                  </a:lnTo>
                  <a:lnTo>
                    <a:pt x="349270" y="561076"/>
                  </a:lnTo>
                  <a:lnTo>
                    <a:pt x="355847" y="565492"/>
                  </a:lnTo>
                  <a:lnTo>
                    <a:pt x="356174" y="565492"/>
                  </a:lnTo>
                  <a:lnTo>
                    <a:pt x="363281" y="566987"/>
                  </a:lnTo>
                  <a:lnTo>
                    <a:pt x="371171" y="565492"/>
                  </a:lnTo>
                  <a:lnTo>
                    <a:pt x="377828" y="561076"/>
                  </a:lnTo>
                  <a:lnTo>
                    <a:pt x="382159" y="554639"/>
                  </a:lnTo>
                  <a:lnTo>
                    <a:pt x="383753" y="547056"/>
                  </a:lnTo>
                  <a:lnTo>
                    <a:pt x="382259" y="539165"/>
                  </a:lnTo>
                  <a:lnTo>
                    <a:pt x="238332" y="186020"/>
                  </a:lnTo>
                  <a:close/>
                </a:path>
                <a:path w="928369" h="1189990">
                  <a:moveTo>
                    <a:pt x="331061" y="40449"/>
                  </a:moveTo>
                  <a:lnTo>
                    <a:pt x="257265" y="40449"/>
                  </a:lnTo>
                  <a:lnTo>
                    <a:pt x="272070" y="43052"/>
                  </a:lnTo>
                  <a:lnTo>
                    <a:pt x="285248" y="49630"/>
                  </a:lnTo>
                  <a:lnTo>
                    <a:pt x="296032" y="59653"/>
                  </a:lnTo>
                  <a:lnTo>
                    <a:pt x="303658" y="72593"/>
                  </a:lnTo>
                  <a:lnTo>
                    <a:pt x="477915" y="500176"/>
                  </a:lnTo>
                  <a:lnTo>
                    <a:pt x="482348" y="506847"/>
                  </a:lnTo>
                  <a:lnTo>
                    <a:pt x="488929" y="511263"/>
                  </a:lnTo>
                  <a:lnTo>
                    <a:pt x="489255" y="511263"/>
                  </a:lnTo>
                  <a:lnTo>
                    <a:pt x="496364" y="512758"/>
                  </a:lnTo>
                  <a:lnTo>
                    <a:pt x="504255" y="511263"/>
                  </a:lnTo>
                  <a:lnTo>
                    <a:pt x="510893" y="506847"/>
                  </a:lnTo>
                  <a:lnTo>
                    <a:pt x="515231" y="500400"/>
                  </a:lnTo>
                  <a:lnTo>
                    <a:pt x="516824" y="492820"/>
                  </a:lnTo>
                  <a:lnTo>
                    <a:pt x="515329" y="484936"/>
                  </a:lnTo>
                  <a:lnTo>
                    <a:pt x="368200" y="123901"/>
                  </a:lnTo>
                  <a:lnTo>
                    <a:pt x="364378" y="103742"/>
                  </a:lnTo>
                  <a:lnTo>
                    <a:pt x="368330" y="84912"/>
                  </a:lnTo>
                  <a:lnTo>
                    <a:pt x="368449" y="84343"/>
                  </a:lnTo>
                  <a:lnTo>
                    <a:pt x="379485" y="67883"/>
                  </a:lnTo>
                  <a:lnTo>
                    <a:pt x="396559" y="56540"/>
                  </a:lnTo>
                  <a:lnTo>
                    <a:pt x="413278" y="53378"/>
                  </a:lnTo>
                  <a:lnTo>
                    <a:pt x="339409" y="53378"/>
                  </a:lnTo>
                  <a:lnTo>
                    <a:pt x="331061" y="40449"/>
                  </a:lnTo>
                  <a:close/>
                </a:path>
                <a:path w="928369" h="1189990">
                  <a:moveTo>
                    <a:pt x="165095" y="145692"/>
                  </a:moveTo>
                  <a:lnTo>
                    <a:pt x="124004" y="152882"/>
                  </a:lnTo>
                  <a:lnTo>
                    <a:pt x="75000" y="202871"/>
                  </a:lnTo>
                  <a:lnTo>
                    <a:pt x="68074" y="237541"/>
                  </a:lnTo>
                  <a:lnTo>
                    <a:pt x="74998" y="273481"/>
                  </a:lnTo>
                  <a:lnTo>
                    <a:pt x="111037" y="361899"/>
                  </a:lnTo>
                  <a:lnTo>
                    <a:pt x="154836" y="361899"/>
                  </a:lnTo>
                  <a:lnTo>
                    <a:pt x="112549" y="258140"/>
                  </a:lnTo>
                  <a:lnTo>
                    <a:pt x="108609" y="237840"/>
                  </a:lnTo>
                  <a:lnTo>
                    <a:pt x="123161" y="201613"/>
                  </a:lnTo>
                  <a:lnTo>
                    <a:pt x="159815" y="186020"/>
                  </a:lnTo>
                  <a:lnTo>
                    <a:pt x="238332" y="186020"/>
                  </a:lnTo>
                  <a:lnTo>
                    <a:pt x="222658" y="147561"/>
                  </a:lnTo>
                  <a:lnTo>
                    <a:pt x="178919" y="147561"/>
                  </a:lnTo>
                  <a:lnTo>
                    <a:pt x="165095" y="145692"/>
                  </a:lnTo>
                  <a:close/>
                </a:path>
                <a:path w="928369" h="1189990">
                  <a:moveTo>
                    <a:pt x="691171" y="266683"/>
                  </a:moveTo>
                  <a:lnTo>
                    <a:pt x="642029" y="283527"/>
                  </a:lnTo>
                  <a:lnTo>
                    <a:pt x="615502" y="312054"/>
                  </a:lnTo>
                  <a:lnTo>
                    <a:pt x="607315" y="329730"/>
                  </a:lnTo>
                  <a:lnTo>
                    <a:pt x="655416" y="329730"/>
                  </a:lnTo>
                  <a:lnTo>
                    <a:pt x="676086" y="310997"/>
                  </a:lnTo>
                  <a:lnTo>
                    <a:pt x="687841" y="307445"/>
                  </a:lnTo>
                  <a:lnTo>
                    <a:pt x="751802" y="307445"/>
                  </a:lnTo>
                  <a:lnTo>
                    <a:pt x="740355" y="288442"/>
                  </a:lnTo>
                  <a:lnTo>
                    <a:pt x="718056" y="271832"/>
                  </a:lnTo>
                  <a:lnTo>
                    <a:pt x="691171" y="266683"/>
                  </a:lnTo>
                  <a:close/>
                </a:path>
                <a:path w="928369" h="1189990">
                  <a:moveTo>
                    <a:pt x="258421" y="0"/>
                  </a:moveTo>
                  <a:lnTo>
                    <a:pt x="212330" y="10909"/>
                  </a:lnTo>
                  <a:lnTo>
                    <a:pt x="173935" y="49822"/>
                  </a:lnTo>
                  <a:lnTo>
                    <a:pt x="164089" y="100861"/>
                  </a:lnTo>
                  <a:lnTo>
                    <a:pt x="170486" y="126860"/>
                  </a:lnTo>
                  <a:lnTo>
                    <a:pt x="178919" y="147561"/>
                  </a:lnTo>
                  <a:lnTo>
                    <a:pt x="222658" y="147561"/>
                  </a:lnTo>
                  <a:lnTo>
                    <a:pt x="207989" y="111569"/>
                  </a:lnTo>
                  <a:lnTo>
                    <a:pt x="204404" y="96989"/>
                  </a:lnTo>
                  <a:lnTo>
                    <a:pt x="204987" y="84912"/>
                  </a:lnTo>
                  <a:lnTo>
                    <a:pt x="205114" y="82283"/>
                  </a:lnTo>
                  <a:lnTo>
                    <a:pt x="209941" y="68367"/>
                  </a:lnTo>
                  <a:lnTo>
                    <a:pt x="246595" y="41270"/>
                  </a:lnTo>
                  <a:lnTo>
                    <a:pt x="257265" y="40449"/>
                  </a:lnTo>
                  <a:lnTo>
                    <a:pt x="331061" y="40449"/>
                  </a:lnTo>
                  <a:lnTo>
                    <a:pt x="325513" y="31857"/>
                  </a:lnTo>
                  <a:lnTo>
                    <a:pt x="306568" y="15220"/>
                  </a:lnTo>
                  <a:lnTo>
                    <a:pt x="283796" y="4318"/>
                  </a:lnTo>
                  <a:lnTo>
                    <a:pt x="258421" y="0"/>
                  </a:lnTo>
                  <a:close/>
                </a:path>
                <a:path w="928369" h="1189990">
                  <a:moveTo>
                    <a:pt x="417180" y="12280"/>
                  </a:moveTo>
                  <a:lnTo>
                    <a:pt x="368664" y="25392"/>
                  </a:lnTo>
                  <a:lnTo>
                    <a:pt x="339409" y="53378"/>
                  </a:lnTo>
                  <a:lnTo>
                    <a:pt x="413278" y="53378"/>
                  </a:lnTo>
                  <a:lnTo>
                    <a:pt x="416688" y="52733"/>
                  </a:lnTo>
                  <a:lnTo>
                    <a:pt x="490080" y="52733"/>
                  </a:lnTo>
                  <a:lnTo>
                    <a:pt x="481086" y="39201"/>
                  </a:lnTo>
                  <a:lnTo>
                    <a:pt x="451742" y="19534"/>
                  </a:lnTo>
                  <a:lnTo>
                    <a:pt x="417180" y="12280"/>
                  </a:lnTo>
                  <a:close/>
                </a:path>
              </a:pathLst>
            </a:custGeom>
            <a:solidFill>
              <a:srgbClr val="D77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81027" y="3203785"/>
              <a:ext cx="776605" cy="1155700"/>
            </a:xfrm>
            <a:custGeom>
              <a:avLst/>
              <a:gdLst/>
              <a:ahLst/>
              <a:cxnLst/>
              <a:rect l="l" t="t" r="r" b="b"/>
              <a:pathLst>
                <a:path w="776605" h="1155700">
                  <a:moveTo>
                    <a:pt x="116652" y="27940"/>
                  </a:moveTo>
                  <a:lnTo>
                    <a:pt x="92877" y="33020"/>
                  </a:lnTo>
                  <a:lnTo>
                    <a:pt x="71640" y="45720"/>
                  </a:lnTo>
                  <a:lnTo>
                    <a:pt x="56375" y="67310"/>
                  </a:lnTo>
                  <a:lnTo>
                    <a:pt x="50920" y="91440"/>
                  </a:lnTo>
                  <a:lnTo>
                    <a:pt x="54895" y="115570"/>
                  </a:lnTo>
                  <a:lnTo>
                    <a:pt x="98005" y="168910"/>
                  </a:lnTo>
                  <a:lnTo>
                    <a:pt x="136813" y="203200"/>
                  </a:lnTo>
                  <a:lnTo>
                    <a:pt x="183675" y="241300"/>
                  </a:lnTo>
                  <a:lnTo>
                    <a:pt x="237680" y="278130"/>
                  </a:lnTo>
                  <a:lnTo>
                    <a:pt x="180047" y="492760"/>
                  </a:lnTo>
                  <a:lnTo>
                    <a:pt x="169717" y="532130"/>
                  </a:lnTo>
                  <a:lnTo>
                    <a:pt x="162548" y="560070"/>
                  </a:lnTo>
                  <a:lnTo>
                    <a:pt x="155173" y="589280"/>
                  </a:lnTo>
                  <a:lnTo>
                    <a:pt x="144233" y="631190"/>
                  </a:lnTo>
                  <a:lnTo>
                    <a:pt x="130467" y="685800"/>
                  </a:lnTo>
                  <a:lnTo>
                    <a:pt x="117811" y="737870"/>
                  </a:lnTo>
                  <a:lnTo>
                    <a:pt x="107707" y="781050"/>
                  </a:lnTo>
                  <a:lnTo>
                    <a:pt x="99901" y="830580"/>
                  </a:lnTo>
                  <a:lnTo>
                    <a:pt x="101065" y="847090"/>
                  </a:lnTo>
                  <a:lnTo>
                    <a:pt x="101155" y="848360"/>
                  </a:lnTo>
                  <a:lnTo>
                    <a:pt x="105457" y="866140"/>
                  </a:lnTo>
                  <a:lnTo>
                    <a:pt x="112902" y="881380"/>
                  </a:lnTo>
                  <a:lnTo>
                    <a:pt x="113703" y="882650"/>
                  </a:lnTo>
                  <a:lnTo>
                    <a:pt x="115188" y="883920"/>
                  </a:lnTo>
                  <a:lnTo>
                    <a:pt x="116065" y="885190"/>
                  </a:lnTo>
                  <a:lnTo>
                    <a:pt x="50677" y="913130"/>
                  </a:lnTo>
                  <a:lnTo>
                    <a:pt x="8026" y="972820"/>
                  </a:lnTo>
                  <a:lnTo>
                    <a:pt x="0" y="1016000"/>
                  </a:lnTo>
                  <a:lnTo>
                    <a:pt x="5674" y="1057910"/>
                  </a:lnTo>
                  <a:lnTo>
                    <a:pt x="23662" y="1096010"/>
                  </a:lnTo>
                  <a:lnTo>
                    <a:pt x="52577" y="1126490"/>
                  </a:lnTo>
                  <a:lnTo>
                    <a:pt x="91033" y="1148080"/>
                  </a:lnTo>
                  <a:lnTo>
                    <a:pt x="134239" y="1155700"/>
                  </a:lnTo>
                  <a:lnTo>
                    <a:pt x="176371" y="1150620"/>
                  </a:lnTo>
                  <a:lnTo>
                    <a:pt x="214490" y="1132840"/>
                  </a:lnTo>
                  <a:lnTo>
                    <a:pt x="230750" y="1117600"/>
                  </a:lnTo>
                  <a:lnTo>
                    <a:pt x="142983" y="1117600"/>
                  </a:lnTo>
                  <a:lnTo>
                    <a:pt x="104305" y="1111250"/>
                  </a:lnTo>
                  <a:lnTo>
                    <a:pt x="70819" y="1090930"/>
                  </a:lnTo>
                  <a:lnTo>
                    <a:pt x="48529" y="1060450"/>
                  </a:lnTo>
                  <a:lnTo>
                    <a:pt x="39304" y="1024890"/>
                  </a:lnTo>
                  <a:lnTo>
                    <a:pt x="45008" y="985520"/>
                  </a:lnTo>
                  <a:lnTo>
                    <a:pt x="65192" y="952500"/>
                  </a:lnTo>
                  <a:lnTo>
                    <a:pt x="95499" y="929640"/>
                  </a:lnTo>
                  <a:lnTo>
                    <a:pt x="131971" y="920750"/>
                  </a:lnTo>
                  <a:lnTo>
                    <a:pt x="230439" y="920750"/>
                  </a:lnTo>
                  <a:lnTo>
                    <a:pt x="191020" y="894080"/>
                  </a:lnTo>
                  <a:lnTo>
                    <a:pt x="188963" y="891540"/>
                  </a:lnTo>
                  <a:lnTo>
                    <a:pt x="186588" y="890270"/>
                  </a:lnTo>
                  <a:lnTo>
                    <a:pt x="183921" y="889000"/>
                  </a:lnTo>
                  <a:lnTo>
                    <a:pt x="171106" y="883920"/>
                  </a:lnTo>
                  <a:lnTo>
                    <a:pt x="160791" y="877570"/>
                  </a:lnTo>
                  <a:lnTo>
                    <a:pt x="139865" y="842010"/>
                  </a:lnTo>
                  <a:lnTo>
                    <a:pt x="139138" y="830580"/>
                  </a:lnTo>
                  <a:lnTo>
                    <a:pt x="140249" y="819150"/>
                  </a:lnTo>
                  <a:lnTo>
                    <a:pt x="140373" y="817880"/>
                  </a:lnTo>
                  <a:lnTo>
                    <a:pt x="155873" y="748030"/>
                  </a:lnTo>
                  <a:lnTo>
                    <a:pt x="168521" y="695960"/>
                  </a:lnTo>
                  <a:lnTo>
                    <a:pt x="182295" y="641350"/>
                  </a:lnTo>
                  <a:lnTo>
                    <a:pt x="207046" y="544830"/>
                  </a:lnTo>
                  <a:lnTo>
                    <a:pt x="217995" y="502920"/>
                  </a:lnTo>
                  <a:lnTo>
                    <a:pt x="280263" y="270510"/>
                  </a:lnTo>
                  <a:lnTo>
                    <a:pt x="279996" y="266700"/>
                  </a:lnTo>
                  <a:lnTo>
                    <a:pt x="276656" y="257810"/>
                  </a:lnTo>
                  <a:lnTo>
                    <a:pt x="273926" y="255270"/>
                  </a:lnTo>
                  <a:lnTo>
                    <a:pt x="214760" y="215900"/>
                  </a:lnTo>
                  <a:lnTo>
                    <a:pt x="166906" y="177800"/>
                  </a:lnTo>
                  <a:lnTo>
                    <a:pt x="127439" y="142240"/>
                  </a:lnTo>
                  <a:lnTo>
                    <a:pt x="97231" y="111760"/>
                  </a:lnTo>
                  <a:lnTo>
                    <a:pt x="91973" y="102870"/>
                  </a:lnTo>
                  <a:lnTo>
                    <a:pt x="90311" y="92710"/>
                  </a:lnTo>
                  <a:lnTo>
                    <a:pt x="92232" y="82550"/>
                  </a:lnTo>
                  <a:lnTo>
                    <a:pt x="97726" y="74930"/>
                  </a:lnTo>
                  <a:lnTo>
                    <a:pt x="106831" y="69850"/>
                  </a:lnTo>
                  <a:lnTo>
                    <a:pt x="116503" y="67310"/>
                  </a:lnTo>
                  <a:lnTo>
                    <a:pt x="185360" y="67310"/>
                  </a:lnTo>
                  <a:lnTo>
                    <a:pt x="161150" y="45720"/>
                  </a:lnTo>
                  <a:lnTo>
                    <a:pt x="140299" y="33020"/>
                  </a:lnTo>
                  <a:lnTo>
                    <a:pt x="116652" y="27940"/>
                  </a:lnTo>
                  <a:close/>
                </a:path>
                <a:path w="776605" h="1155700">
                  <a:moveTo>
                    <a:pt x="230439" y="920750"/>
                  </a:moveTo>
                  <a:lnTo>
                    <a:pt x="131971" y="920750"/>
                  </a:lnTo>
                  <a:lnTo>
                    <a:pt x="170649" y="925830"/>
                  </a:lnTo>
                  <a:lnTo>
                    <a:pt x="204135" y="946150"/>
                  </a:lnTo>
                  <a:lnTo>
                    <a:pt x="226423" y="976630"/>
                  </a:lnTo>
                  <a:lnTo>
                    <a:pt x="235645" y="1013460"/>
                  </a:lnTo>
                  <a:lnTo>
                    <a:pt x="229933" y="1051560"/>
                  </a:lnTo>
                  <a:lnTo>
                    <a:pt x="209757" y="1085850"/>
                  </a:lnTo>
                  <a:lnTo>
                    <a:pt x="179454" y="1107440"/>
                  </a:lnTo>
                  <a:lnTo>
                    <a:pt x="142983" y="1117600"/>
                  </a:lnTo>
                  <a:lnTo>
                    <a:pt x="230750" y="1117600"/>
                  </a:lnTo>
                  <a:lnTo>
                    <a:pt x="245655" y="1103630"/>
                  </a:lnTo>
                  <a:lnTo>
                    <a:pt x="266928" y="1065530"/>
                  </a:lnTo>
                  <a:lnTo>
                    <a:pt x="274725" y="1013460"/>
                  </a:lnTo>
                  <a:lnTo>
                    <a:pt x="262955" y="963930"/>
                  </a:lnTo>
                  <a:lnTo>
                    <a:pt x="234194" y="923290"/>
                  </a:lnTo>
                  <a:lnTo>
                    <a:pt x="230439" y="920750"/>
                  </a:lnTo>
                  <a:close/>
                </a:path>
                <a:path w="776605" h="1155700">
                  <a:moveTo>
                    <a:pt x="358253" y="631190"/>
                  </a:moveTo>
                  <a:lnTo>
                    <a:pt x="318185" y="631190"/>
                  </a:lnTo>
                  <a:lnTo>
                    <a:pt x="327840" y="666750"/>
                  </a:lnTo>
                  <a:lnTo>
                    <a:pt x="341096" y="708660"/>
                  </a:lnTo>
                  <a:lnTo>
                    <a:pt x="359053" y="755650"/>
                  </a:lnTo>
                  <a:lnTo>
                    <a:pt x="382811" y="808990"/>
                  </a:lnTo>
                  <a:lnTo>
                    <a:pt x="413778" y="868680"/>
                  </a:lnTo>
                  <a:lnTo>
                    <a:pt x="459495" y="904240"/>
                  </a:lnTo>
                  <a:lnTo>
                    <a:pt x="488291" y="906780"/>
                  </a:lnTo>
                  <a:lnTo>
                    <a:pt x="516623" y="896620"/>
                  </a:lnTo>
                  <a:lnTo>
                    <a:pt x="516775" y="896620"/>
                  </a:lnTo>
                  <a:lnTo>
                    <a:pt x="537314" y="878840"/>
                  </a:lnTo>
                  <a:lnTo>
                    <a:pt x="543806" y="867410"/>
                  </a:lnTo>
                  <a:lnTo>
                    <a:pt x="483286" y="867410"/>
                  </a:lnTo>
                  <a:lnTo>
                    <a:pt x="469672" y="866140"/>
                  </a:lnTo>
                  <a:lnTo>
                    <a:pt x="457290" y="859790"/>
                  </a:lnTo>
                  <a:lnTo>
                    <a:pt x="447662" y="849630"/>
                  </a:lnTo>
                  <a:lnTo>
                    <a:pt x="394034" y="736600"/>
                  </a:lnTo>
                  <a:lnTo>
                    <a:pt x="361589" y="643890"/>
                  </a:lnTo>
                  <a:lnTo>
                    <a:pt x="358253" y="631190"/>
                  </a:lnTo>
                  <a:close/>
                </a:path>
                <a:path w="776605" h="1155700">
                  <a:moveTo>
                    <a:pt x="504545" y="336550"/>
                  </a:moveTo>
                  <a:lnTo>
                    <a:pt x="496239" y="336550"/>
                  </a:lnTo>
                  <a:lnTo>
                    <a:pt x="493610" y="337820"/>
                  </a:lnTo>
                  <a:lnTo>
                    <a:pt x="466026" y="417830"/>
                  </a:lnTo>
                  <a:lnTo>
                    <a:pt x="453225" y="476250"/>
                  </a:lnTo>
                  <a:lnTo>
                    <a:pt x="445965" y="548640"/>
                  </a:lnTo>
                  <a:lnTo>
                    <a:pt x="445867" y="549910"/>
                  </a:lnTo>
                  <a:lnTo>
                    <a:pt x="449222" y="600710"/>
                  </a:lnTo>
                  <a:lnTo>
                    <a:pt x="458113" y="651510"/>
                  </a:lnTo>
                  <a:lnTo>
                    <a:pt x="470733" y="699770"/>
                  </a:lnTo>
                  <a:lnTo>
                    <a:pt x="485273" y="745490"/>
                  </a:lnTo>
                  <a:lnTo>
                    <a:pt x="499924" y="784860"/>
                  </a:lnTo>
                  <a:lnTo>
                    <a:pt x="513029" y="819150"/>
                  </a:lnTo>
                  <a:lnTo>
                    <a:pt x="515244" y="830580"/>
                  </a:lnTo>
                  <a:lnTo>
                    <a:pt x="513033" y="843280"/>
                  </a:lnTo>
                  <a:lnTo>
                    <a:pt x="506715" y="854710"/>
                  </a:lnTo>
                  <a:lnTo>
                    <a:pt x="496608" y="863600"/>
                  </a:lnTo>
                  <a:lnTo>
                    <a:pt x="483286" y="867410"/>
                  </a:lnTo>
                  <a:lnTo>
                    <a:pt x="543806" y="867410"/>
                  </a:lnTo>
                  <a:lnTo>
                    <a:pt x="550298" y="855980"/>
                  </a:lnTo>
                  <a:lnTo>
                    <a:pt x="554675" y="830580"/>
                  </a:lnTo>
                  <a:lnTo>
                    <a:pt x="549389" y="803910"/>
                  </a:lnTo>
                  <a:lnTo>
                    <a:pt x="534316" y="764540"/>
                  </a:lnTo>
                  <a:lnTo>
                    <a:pt x="517908" y="717550"/>
                  </a:lnTo>
                  <a:lnTo>
                    <a:pt x="502653" y="665480"/>
                  </a:lnTo>
                  <a:lnTo>
                    <a:pt x="491038" y="610870"/>
                  </a:lnTo>
                  <a:lnTo>
                    <a:pt x="485552" y="556260"/>
                  </a:lnTo>
                  <a:lnTo>
                    <a:pt x="488695" y="504190"/>
                  </a:lnTo>
                  <a:lnTo>
                    <a:pt x="493340" y="480060"/>
                  </a:lnTo>
                  <a:lnTo>
                    <a:pt x="500845" y="444500"/>
                  </a:lnTo>
                  <a:lnTo>
                    <a:pt x="508866" y="408940"/>
                  </a:lnTo>
                  <a:lnTo>
                    <a:pt x="515048" y="382270"/>
                  </a:lnTo>
                  <a:lnTo>
                    <a:pt x="632443" y="382270"/>
                  </a:lnTo>
                  <a:lnTo>
                    <a:pt x="504545" y="336550"/>
                  </a:lnTo>
                  <a:close/>
                </a:path>
                <a:path w="776605" h="1155700">
                  <a:moveTo>
                    <a:pt x="328282" y="543560"/>
                  </a:moveTo>
                  <a:lnTo>
                    <a:pt x="315150" y="543560"/>
                  </a:lnTo>
                  <a:lnTo>
                    <a:pt x="307530" y="548640"/>
                  </a:lnTo>
                  <a:lnTo>
                    <a:pt x="304863" y="552450"/>
                  </a:lnTo>
                  <a:lnTo>
                    <a:pt x="203822" y="834390"/>
                  </a:lnTo>
                  <a:lnTo>
                    <a:pt x="202895" y="836930"/>
                  </a:lnTo>
                  <a:lnTo>
                    <a:pt x="202488" y="839470"/>
                  </a:lnTo>
                  <a:lnTo>
                    <a:pt x="202590" y="842010"/>
                  </a:lnTo>
                  <a:lnTo>
                    <a:pt x="202691" y="844550"/>
                  </a:lnTo>
                  <a:lnTo>
                    <a:pt x="218058" y="859790"/>
                  </a:lnTo>
                  <a:lnTo>
                    <a:pt x="220611" y="861060"/>
                  </a:lnTo>
                  <a:lnTo>
                    <a:pt x="225869" y="859790"/>
                  </a:lnTo>
                  <a:lnTo>
                    <a:pt x="228358" y="859790"/>
                  </a:lnTo>
                  <a:lnTo>
                    <a:pt x="233095" y="857250"/>
                  </a:lnTo>
                  <a:lnTo>
                    <a:pt x="235165" y="855980"/>
                  </a:lnTo>
                  <a:lnTo>
                    <a:pt x="238658" y="852170"/>
                  </a:lnTo>
                  <a:lnTo>
                    <a:pt x="239953" y="849630"/>
                  </a:lnTo>
                  <a:lnTo>
                    <a:pt x="240804" y="847090"/>
                  </a:lnTo>
                  <a:lnTo>
                    <a:pt x="318185" y="631190"/>
                  </a:lnTo>
                  <a:lnTo>
                    <a:pt x="358253" y="631190"/>
                  </a:lnTo>
                  <a:lnTo>
                    <a:pt x="345577" y="582930"/>
                  </a:lnTo>
                  <a:lnTo>
                    <a:pt x="341287" y="560070"/>
                  </a:lnTo>
                  <a:lnTo>
                    <a:pt x="340626" y="556260"/>
                  </a:lnTo>
                  <a:lnTo>
                    <a:pt x="338670" y="552450"/>
                  </a:lnTo>
                  <a:lnTo>
                    <a:pt x="332155" y="546100"/>
                  </a:lnTo>
                  <a:lnTo>
                    <a:pt x="328282" y="543560"/>
                  </a:lnTo>
                  <a:close/>
                </a:path>
                <a:path w="776605" h="1155700">
                  <a:moveTo>
                    <a:pt x="632443" y="382270"/>
                  </a:moveTo>
                  <a:lnTo>
                    <a:pt x="515048" y="382270"/>
                  </a:lnTo>
                  <a:lnTo>
                    <a:pt x="697331" y="447040"/>
                  </a:lnTo>
                  <a:lnTo>
                    <a:pt x="720412" y="450850"/>
                  </a:lnTo>
                  <a:lnTo>
                    <a:pt x="742340" y="445770"/>
                  </a:lnTo>
                  <a:lnTo>
                    <a:pt x="760610" y="431800"/>
                  </a:lnTo>
                  <a:lnTo>
                    <a:pt x="772718" y="411480"/>
                  </a:lnTo>
                  <a:lnTo>
                    <a:pt x="718341" y="411480"/>
                  </a:lnTo>
                  <a:lnTo>
                    <a:pt x="710603" y="410210"/>
                  </a:lnTo>
                  <a:lnTo>
                    <a:pt x="632443" y="382270"/>
                  </a:lnTo>
                  <a:close/>
                </a:path>
                <a:path w="776605" h="1155700">
                  <a:moveTo>
                    <a:pt x="185360" y="67310"/>
                  </a:moveTo>
                  <a:lnTo>
                    <a:pt x="116503" y="67310"/>
                  </a:lnTo>
                  <a:lnTo>
                    <a:pt x="125794" y="68580"/>
                  </a:lnTo>
                  <a:lnTo>
                    <a:pt x="133756" y="73660"/>
                  </a:lnTo>
                  <a:lnTo>
                    <a:pt x="171338" y="107950"/>
                  </a:lnTo>
                  <a:lnTo>
                    <a:pt x="213912" y="140970"/>
                  </a:lnTo>
                  <a:lnTo>
                    <a:pt x="260431" y="172720"/>
                  </a:lnTo>
                  <a:lnTo>
                    <a:pt x="309733" y="200660"/>
                  </a:lnTo>
                  <a:lnTo>
                    <a:pt x="360654" y="222250"/>
                  </a:lnTo>
                  <a:lnTo>
                    <a:pt x="417080" y="234950"/>
                  </a:lnTo>
                  <a:lnTo>
                    <a:pt x="421436" y="238760"/>
                  </a:lnTo>
                  <a:lnTo>
                    <a:pt x="464686" y="270510"/>
                  </a:lnTo>
                  <a:lnTo>
                    <a:pt x="507753" y="292100"/>
                  </a:lnTo>
                  <a:lnTo>
                    <a:pt x="556824" y="312420"/>
                  </a:lnTo>
                  <a:lnTo>
                    <a:pt x="609231" y="332740"/>
                  </a:lnTo>
                  <a:lnTo>
                    <a:pt x="723874" y="373380"/>
                  </a:lnTo>
                  <a:lnTo>
                    <a:pt x="730567" y="377190"/>
                  </a:lnTo>
                  <a:lnTo>
                    <a:pt x="735025" y="383540"/>
                  </a:lnTo>
                  <a:lnTo>
                    <a:pt x="736872" y="391160"/>
                  </a:lnTo>
                  <a:lnTo>
                    <a:pt x="735736" y="398780"/>
                  </a:lnTo>
                  <a:lnTo>
                    <a:pt x="731698" y="405130"/>
                  </a:lnTo>
                  <a:lnTo>
                    <a:pt x="725636" y="410210"/>
                  </a:lnTo>
                  <a:lnTo>
                    <a:pt x="718341" y="411480"/>
                  </a:lnTo>
                  <a:lnTo>
                    <a:pt x="772718" y="411480"/>
                  </a:lnTo>
                  <a:lnTo>
                    <a:pt x="770434" y="367030"/>
                  </a:lnTo>
                  <a:lnTo>
                    <a:pt x="737146" y="336550"/>
                  </a:lnTo>
                  <a:lnTo>
                    <a:pt x="622503" y="295910"/>
                  </a:lnTo>
                  <a:lnTo>
                    <a:pt x="549459" y="266700"/>
                  </a:lnTo>
                  <a:lnTo>
                    <a:pt x="517500" y="251460"/>
                  </a:lnTo>
                  <a:lnTo>
                    <a:pt x="489216" y="236220"/>
                  </a:lnTo>
                  <a:lnTo>
                    <a:pt x="496864" y="236220"/>
                  </a:lnTo>
                  <a:lnTo>
                    <a:pt x="512383" y="233680"/>
                  </a:lnTo>
                  <a:lnTo>
                    <a:pt x="519302" y="232410"/>
                  </a:lnTo>
                  <a:lnTo>
                    <a:pt x="545640" y="218440"/>
                  </a:lnTo>
                  <a:lnTo>
                    <a:pt x="565005" y="201930"/>
                  </a:lnTo>
                  <a:lnTo>
                    <a:pt x="460272" y="201930"/>
                  </a:lnTo>
                  <a:lnTo>
                    <a:pt x="441502" y="200660"/>
                  </a:lnTo>
                  <a:lnTo>
                    <a:pt x="430699" y="186690"/>
                  </a:lnTo>
                  <a:lnTo>
                    <a:pt x="376872" y="186690"/>
                  </a:lnTo>
                  <a:lnTo>
                    <a:pt x="327404" y="165100"/>
                  </a:lnTo>
                  <a:lnTo>
                    <a:pt x="281373" y="139700"/>
                  </a:lnTo>
                  <a:lnTo>
                    <a:pt x="237325" y="109220"/>
                  </a:lnTo>
                  <a:lnTo>
                    <a:pt x="196753" y="77470"/>
                  </a:lnTo>
                  <a:lnTo>
                    <a:pt x="185360" y="67310"/>
                  </a:lnTo>
                  <a:close/>
                </a:path>
                <a:path w="776605" h="1155700">
                  <a:moveTo>
                    <a:pt x="566886" y="39370"/>
                  </a:moveTo>
                  <a:lnTo>
                    <a:pt x="474522" y="39370"/>
                  </a:lnTo>
                  <a:lnTo>
                    <a:pt x="490466" y="40640"/>
                  </a:lnTo>
                  <a:lnTo>
                    <a:pt x="507606" y="45720"/>
                  </a:lnTo>
                  <a:lnTo>
                    <a:pt x="536773" y="62230"/>
                  </a:lnTo>
                  <a:lnTo>
                    <a:pt x="554561" y="85090"/>
                  </a:lnTo>
                  <a:lnTo>
                    <a:pt x="560895" y="114300"/>
                  </a:lnTo>
                  <a:lnTo>
                    <a:pt x="555701" y="143510"/>
                  </a:lnTo>
                  <a:lnTo>
                    <a:pt x="523750" y="186690"/>
                  </a:lnTo>
                  <a:lnTo>
                    <a:pt x="460272" y="201930"/>
                  </a:lnTo>
                  <a:lnTo>
                    <a:pt x="565005" y="201930"/>
                  </a:lnTo>
                  <a:lnTo>
                    <a:pt x="566494" y="200660"/>
                  </a:lnTo>
                  <a:lnTo>
                    <a:pt x="582098" y="180340"/>
                  </a:lnTo>
                  <a:lnTo>
                    <a:pt x="592683" y="157480"/>
                  </a:lnTo>
                  <a:lnTo>
                    <a:pt x="599478" y="111760"/>
                  </a:lnTo>
                  <a:lnTo>
                    <a:pt x="588922" y="69850"/>
                  </a:lnTo>
                  <a:lnTo>
                    <a:pt x="566886" y="39370"/>
                  </a:lnTo>
                  <a:close/>
                </a:path>
                <a:path w="776605" h="1155700">
                  <a:moveTo>
                    <a:pt x="378548" y="185420"/>
                  </a:moveTo>
                  <a:lnTo>
                    <a:pt x="376872" y="186690"/>
                  </a:lnTo>
                  <a:lnTo>
                    <a:pt x="381406" y="186690"/>
                  </a:lnTo>
                  <a:lnTo>
                    <a:pt x="378548" y="185420"/>
                  </a:lnTo>
                  <a:close/>
                </a:path>
                <a:path w="776605" h="1155700">
                  <a:moveTo>
                    <a:pt x="473495" y="0"/>
                  </a:moveTo>
                  <a:lnTo>
                    <a:pt x="429704" y="10160"/>
                  </a:lnTo>
                  <a:lnTo>
                    <a:pt x="394047" y="38100"/>
                  </a:lnTo>
                  <a:lnTo>
                    <a:pt x="370116" y="80010"/>
                  </a:lnTo>
                  <a:lnTo>
                    <a:pt x="363689" y="107950"/>
                  </a:lnTo>
                  <a:lnTo>
                    <a:pt x="364178" y="135890"/>
                  </a:lnTo>
                  <a:lnTo>
                    <a:pt x="370458" y="161290"/>
                  </a:lnTo>
                  <a:lnTo>
                    <a:pt x="381406" y="186690"/>
                  </a:lnTo>
                  <a:lnTo>
                    <a:pt x="430699" y="186690"/>
                  </a:lnTo>
                  <a:lnTo>
                    <a:pt x="421861" y="175260"/>
                  </a:lnTo>
                  <a:lnTo>
                    <a:pt x="408146" y="149860"/>
                  </a:lnTo>
                  <a:lnTo>
                    <a:pt x="402508" y="121920"/>
                  </a:lnTo>
                  <a:lnTo>
                    <a:pt x="407098" y="92710"/>
                  </a:lnTo>
                  <a:lnTo>
                    <a:pt x="414451" y="76200"/>
                  </a:lnTo>
                  <a:lnTo>
                    <a:pt x="446468" y="45720"/>
                  </a:lnTo>
                  <a:lnTo>
                    <a:pt x="566886" y="39370"/>
                  </a:lnTo>
                  <a:lnTo>
                    <a:pt x="562295" y="33020"/>
                  </a:lnTo>
                  <a:lnTo>
                    <a:pt x="520877" y="8890"/>
                  </a:lnTo>
                  <a:lnTo>
                    <a:pt x="497000" y="2540"/>
                  </a:lnTo>
                  <a:lnTo>
                    <a:pt x="473495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8906" y="7225178"/>
              <a:ext cx="1147524" cy="1203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17232" y="1227150"/>
              <a:ext cx="1628247" cy="4145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839012" y="772184"/>
              <a:ext cx="3350895" cy="988060"/>
            </a:xfrm>
            <a:custGeom>
              <a:avLst/>
              <a:gdLst/>
              <a:ahLst/>
              <a:cxnLst/>
              <a:rect l="l" t="t" r="r" b="b"/>
              <a:pathLst>
                <a:path w="3350894" h="988060">
                  <a:moveTo>
                    <a:pt x="233083" y="235889"/>
                  </a:moveTo>
                  <a:lnTo>
                    <a:pt x="226733" y="182130"/>
                  </a:lnTo>
                  <a:lnTo>
                    <a:pt x="206032" y="145821"/>
                  </a:lnTo>
                  <a:lnTo>
                    <a:pt x="154647" y="119634"/>
                  </a:lnTo>
                  <a:lnTo>
                    <a:pt x="133451" y="117779"/>
                  </a:lnTo>
                  <a:lnTo>
                    <a:pt x="108623" y="120256"/>
                  </a:lnTo>
                  <a:lnTo>
                    <a:pt x="84785" y="127342"/>
                  </a:lnTo>
                  <a:lnTo>
                    <a:pt x="63665" y="138518"/>
                  </a:lnTo>
                  <a:lnTo>
                    <a:pt x="47002" y="153250"/>
                  </a:lnTo>
                  <a:lnTo>
                    <a:pt x="46507" y="153250"/>
                  </a:lnTo>
                  <a:lnTo>
                    <a:pt x="46012" y="124548"/>
                  </a:lnTo>
                  <a:lnTo>
                    <a:pt x="43383" y="122897"/>
                  </a:lnTo>
                  <a:lnTo>
                    <a:pt x="24244" y="122897"/>
                  </a:lnTo>
                  <a:lnTo>
                    <a:pt x="24409" y="123063"/>
                  </a:lnTo>
                  <a:lnTo>
                    <a:pt x="1638" y="123063"/>
                  </a:lnTo>
                  <a:lnTo>
                    <a:pt x="0" y="125209"/>
                  </a:lnTo>
                  <a:lnTo>
                    <a:pt x="977" y="215938"/>
                  </a:lnTo>
                  <a:lnTo>
                    <a:pt x="977" y="400850"/>
                  </a:lnTo>
                  <a:lnTo>
                    <a:pt x="2628" y="402996"/>
                  </a:lnTo>
                  <a:lnTo>
                    <a:pt x="48158" y="402996"/>
                  </a:lnTo>
                  <a:lnTo>
                    <a:pt x="48653" y="400354"/>
                  </a:lnTo>
                  <a:lnTo>
                    <a:pt x="48653" y="292150"/>
                  </a:lnTo>
                  <a:lnTo>
                    <a:pt x="49047" y="249923"/>
                  </a:lnTo>
                  <a:lnTo>
                    <a:pt x="52552" y="204901"/>
                  </a:lnTo>
                  <a:lnTo>
                    <a:pt x="76009" y="173812"/>
                  </a:lnTo>
                  <a:lnTo>
                    <a:pt x="120751" y="162814"/>
                  </a:lnTo>
                  <a:lnTo>
                    <a:pt x="137007" y="163830"/>
                  </a:lnTo>
                  <a:lnTo>
                    <a:pt x="178650" y="192697"/>
                  </a:lnTo>
                  <a:lnTo>
                    <a:pt x="185407" y="258165"/>
                  </a:lnTo>
                  <a:lnTo>
                    <a:pt x="185407" y="400685"/>
                  </a:lnTo>
                  <a:lnTo>
                    <a:pt x="187058" y="402831"/>
                  </a:lnTo>
                  <a:lnTo>
                    <a:pt x="232587" y="402831"/>
                  </a:lnTo>
                  <a:lnTo>
                    <a:pt x="233083" y="400189"/>
                  </a:lnTo>
                  <a:lnTo>
                    <a:pt x="233083" y="235889"/>
                  </a:lnTo>
                  <a:close/>
                </a:path>
                <a:path w="3350894" h="988060">
                  <a:moveTo>
                    <a:pt x="541883" y="256349"/>
                  </a:moveTo>
                  <a:lnTo>
                    <a:pt x="539064" y="221056"/>
                  </a:lnTo>
                  <a:lnTo>
                    <a:pt x="530898" y="190220"/>
                  </a:lnTo>
                  <a:lnTo>
                    <a:pt x="517740" y="164376"/>
                  </a:lnTo>
                  <a:lnTo>
                    <a:pt x="513930" y="160020"/>
                  </a:lnTo>
                  <a:lnTo>
                    <a:pt x="499986" y="144018"/>
                  </a:lnTo>
                  <a:lnTo>
                    <a:pt x="499986" y="143852"/>
                  </a:lnTo>
                  <a:lnTo>
                    <a:pt x="492061" y="138137"/>
                  </a:lnTo>
                  <a:lnTo>
                    <a:pt x="492061" y="260146"/>
                  </a:lnTo>
                  <a:lnTo>
                    <a:pt x="485521" y="308559"/>
                  </a:lnTo>
                  <a:lnTo>
                    <a:pt x="467956" y="341236"/>
                  </a:lnTo>
                  <a:lnTo>
                    <a:pt x="442442" y="359727"/>
                  </a:lnTo>
                  <a:lnTo>
                    <a:pt x="412064" y="365556"/>
                  </a:lnTo>
                  <a:lnTo>
                    <a:pt x="376212" y="356616"/>
                  </a:lnTo>
                  <a:lnTo>
                    <a:pt x="353631" y="333362"/>
                  </a:lnTo>
                  <a:lnTo>
                    <a:pt x="341871" y="301180"/>
                  </a:lnTo>
                  <a:lnTo>
                    <a:pt x="338493" y="265430"/>
                  </a:lnTo>
                  <a:lnTo>
                    <a:pt x="345033" y="217017"/>
                  </a:lnTo>
                  <a:lnTo>
                    <a:pt x="362597" y="184327"/>
                  </a:lnTo>
                  <a:lnTo>
                    <a:pt x="388099" y="165836"/>
                  </a:lnTo>
                  <a:lnTo>
                    <a:pt x="418490" y="160020"/>
                  </a:lnTo>
                  <a:lnTo>
                    <a:pt x="454342" y="168960"/>
                  </a:lnTo>
                  <a:lnTo>
                    <a:pt x="476935" y="192201"/>
                  </a:lnTo>
                  <a:lnTo>
                    <a:pt x="488683" y="224383"/>
                  </a:lnTo>
                  <a:lnTo>
                    <a:pt x="492061" y="260146"/>
                  </a:lnTo>
                  <a:lnTo>
                    <a:pt x="492061" y="138137"/>
                  </a:lnTo>
                  <a:lnTo>
                    <a:pt x="483616" y="132041"/>
                  </a:lnTo>
                  <a:lnTo>
                    <a:pt x="464807" y="123761"/>
                  </a:lnTo>
                  <a:lnTo>
                    <a:pt x="443699" y="118884"/>
                  </a:lnTo>
                  <a:lnTo>
                    <a:pt x="420471" y="117297"/>
                  </a:lnTo>
                  <a:lnTo>
                    <a:pt x="376212" y="123444"/>
                  </a:lnTo>
                  <a:lnTo>
                    <a:pt x="339674" y="141820"/>
                  </a:lnTo>
                  <a:lnTo>
                    <a:pt x="312064" y="172275"/>
                  </a:lnTo>
                  <a:lnTo>
                    <a:pt x="294601" y="214668"/>
                  </a:lnTo>
                  <a:lnTo>
                    <a:pt x="288505" y="268897"/>
                  </a:lnTo>
                  <a:lnTo>
                    <a:pt x="291312" y="304190"/>
                  </a:lnTo>
                  <a:lnTo>
                    <a:pt x="312648" y="360870"/>
                  </a:lnTo>
                  <a:lnTo>
                    <a:pt x="346773" y="393026"/>
                  </a:lnTo>
                  <a:lnTo>
                    <a:pt x="386676" y="406184"/>
                  </a:lnTo>
                  <a:lnTo>
                    <a:pt x="409917" y="407784"/>
                  </a:lnTo>
                  <a:lnTo>
                    <a:pt x="454177" y="401650"/>
                  </a:lnTo>
                  <a:lnTo>
                    <a:pt x="490715" y="383311"/>
                  </a:lnTo>
                  <a:lnTo>
                    <a:pt x="506844" y="365556"/>
                  </a:lnTo>
                  <a:lnTo>
                    <a:pt x="518325" y="352907"/>
                  </a:lnTo>
                  <a:lnTo>
                    <a:pt x="535787" y="310553"/>
                  </a:lnTo>
                  <a:lnTo>
                    <a:pt x="541883" y="256349"/>
                  </a:lnTo>
                  <a:close/>
                </a:path>
                <a:path w="3350894" h="988060">
                  <a:moveTo>
                    <a:pt x="740994" y="123558"/>
                  </a:moveTo>
                  <a:lnTo>
                    <a:pt x="740498" y="121907"/>
                  </a:lnTo>
                  <a:lnTo>
                    <a:pt x="735723" y="120916"/>
                  </a:lnTo>
                  <a:lnTo>
                    <a:pt x="729449" y="119926"/>
                  </a:lnTo>
                  <a:lnTo>
                    <a:pt x="724662" y="119926"/>
                  </a:lnTo>
                  <a:lnTo>
                    <a:pt x="703567" y="123659"/>
                  </a:lnTo>
                  <a:lnTo>
                    <a:pt x="683006" y="135229"/>
                  </a:lnTo>
                  <a:lnTo>
                    <a:pt x="663930" y="155143"/>
                  </a:lnTo>
                  <a:lnTo>
                    <a:pt x="647293" y="183934"/>
                  </a:lnTo>
                  <a:lnTo>
                    <a:pt x="646303" y="124548"/>
                  </a:lnTo>
                  <a:lnTo>
                    <a:pt x="643674" y="122897"/>
                  </a:lnTo>
                  <a:lnTo>
                    <a:pt x="624535" y="122897"/>
                  </a:lnTo>
                  <a:lnTo>
                    <a:pt x="624535" y="122732"/>
                  </a:lnTo>
                  <a:lnTo>
                    <a:pt x="601776" y="122732"/>
                  </a:lnTo>
                  <a:lnTo>
                    <a:pt x="600125" y="124879"/>
                  </a:lnTo>
                  <a:lnTo>
                    <a:pt x="601116" y="215607"/>
                  </a:lnTo>
                  <a:lnTo>
                    <a:pt x="601116" y="400519"/>
                  </a:lnTo>
                  <a:lnTo>
                    <a:pt x="602754" y="402666"/>
                  </a:lnTo>
                  <a:lnTo>
                    <a:pt x="648284" y="402666"/>
                  </a:lnTo>
                  <a:lnTo>
                    <a:pt x="648779" y="400024"/>
                  </a:lnTo>
                  <a:lnTo>
                    <a:pt x="648779" y="335368"/>
                  </a:lnTo>
                  <a:lnTo>
                    <a:pt x="649160" y="290245"/>
                  </a:lnTo>
                  <a:lnTo>
                    <a:pt x="651789" y="243814"/>
                  </a:lnTo>
                  <a:lnTo>
                    <a:pt x="675576" y="193446"/>
                  </a:lnTo>
                  <a:lnTo>
                    <a:pt x="710247" y="167335"/>
                  </a:lnTo>
                  <a:lnTo>
                    <a:pt x="735228" y="163309"/>
                  </a:lnTo>
                  <a:lnTo>
                    <a:pt x="740498" y="163309"/>
                  </a:lnTo>
                  <a:lnTo>
                    <a:pt x="740994" y="159029"/>
                  </a:lnTo>
                  <a:lnTo>
                    <a:pt x="740994" y="123558"/>
                  </a:lnTo>
                  <a:close/>
                </a:path>
                <a:path w="3350894" h="988060">
                  <a:moveTo>
                    <a:pt x="929703" y="389140"/>
                  </a:moveTo>
                  <a:lnTo>
                    <a:pt x="922769" y="360934"/>
                  </a:lnTo>
                  <a:lnTo>
                    <a:pt x="921118" y="358787"/>
                  </a:lnTo>
                  <a:lnTo>
                    <a:pt x="907491" y="362915"/>
                  </a:lnTo>
                  <a:lnTo>
                    <a:pt x="898486" y="365137"/>
                  </a:lnTo>
                  <a:lnTo>
                    <a:pt x="889165" y="366750"/>
                  </a:lnTo>
                  <a:lnTo>
                    <a:pt x="879881" y="367360"/>
                  </a:lnTo>
                  <a:lnTo>
                    <a:pt x="871321" y="366776"/>
                  </a:lnTo>
                  <a:lnTo>
                    <a:pt x="844791" y="330873"/>
                  </a:lnTo>
                  <a:lnTo>
                    <a:pt x="844423" y="317055"/>
                  </a:lnTo>
                  <a:lnTo>
                    <a:pt x="844423" y="160832"/>
                  </a:lnTo>
                  <a:lnTo>
                    <a:pt x="915022" y="160832"/>
                  </a:lnTo>
                  <a:lnTo>
                    <a:pt x="916012" y="158191"/>
                  </a:lnTo>
                  <a:lnTo>
                    <a:pt x="916012" y="125704"/>
                  </a:lnTo>
                  <a:lnTo>
                    <a:pt x="914857" y="123063"/>
                  </a:lnTo>
                  <a:lnTo>
                    <a:pt x="844423" y="123063"/>
                  </a:lnTo>
                  <a:lnTo>
                    <a:pt x="844423" y="47180"/>
                  </a:lnTo>
                  <a:lnTo>
                    <a:pt x="843762" y="44538"/>
                  </a:lnTo>
                  <a:lnTo>
                    <a:pt x="822642" y="44538"/>
                  </a:lnTo>
                  <a:lnTo>
                    <a:pt x="822642" y="44373"/>
                  </a:lnTo>
                  <a:lnTo>
                    <a:pt x="798398" y="44373"/>
                  </a:lnTo>
                  <a:lnTo>
                    <a:pt x="796747" y="46520"/>
                  </a:lnTo>
                  <a:lnTo>
                    <a:pt x="796747" y="122897"/>
                  </a:lnTo>
                  <a:lnTo>
                    <a:pt x="759625" y="122897"/>
                  </a:lnTo>
                  <a:lnTo>
                    <a:pt x="758634" y="125704"/>
                  </a:lnTo>
                  <a:lnTo>
                    <a:pt x="758634" y="158026"/>
                  </a:lnTo>
                  <a:lnTo>
                    <a:pt x="759625" y="160667"/>
                  </a:lnTo>
                  <a:lnTo>
                    <a:pt x="796747" y="160667"/>
                  </a:lnTo>
                  <a:lnTo>
                    <a:pt x="796747" y="320675"/>
                  </a:lnTo>
                  <a:lnTo>
                    <a:pt x="801065" y="363575"/>
                  </a:lnTo>
                  <a:lnTo>
                    <a:pt x="826719" y="398094"/>
                  </a:lnTo>
                  <a:lnTo>
                    <a:pt x="869823" y="408114"/>
                  </a:lnTo>
                  <a:lnTo>
                    <a:pt x="884936" y="407238"/>
                  </a:lnTo>
                  <a:lnTo>
                    <a:pt x="900036" y="404672"/>
                  </a:lnTo>
                  <a:lnTo>
                    <a:pt x="913917" y="400532"/>
                  </a:lnTo>
                  <a:lnTo>
                    <a:pt x="925410" y="394919"/>
                  </a:lnTo>
                  <a:lnTo>
                    <a:pt x="929703" y="392277"/>
                  </a:lnTo>
                  <a:lnTo>
                    <a:pt x="929703" y="389140"/>
                  </a:lnTo>
                  <a:close/>
                </a:path>
                <a:path w="3350894" h="988060">
                  <a:moveTo>
                    <a:pt x="1207325" y="235559"/>
                  </a:moveTo>
                  <a:lnTo>
                    <a:pt x="1200988" y="181813"/>
                  </a:lnTo>
                  <a:lnTo>
                    <a:pt x="1180274" y="145491"/>
                  </a:lnTo>
                  <a:lnTo>
                    <a:pt x="1128903" y="119303"/>
                  </a:lnTo>
                  <a:lnTo>
                    <a:pt x="1107694" y="117449"/>
                  </a:lnTo>
                  <a:lnTo>
                    <a:pt x="1083614" y="119862"/>
                  </a:lnTo>
                  <a:lnTo>
                    <a:pt x="1060284" y="126707"/>
                  </a:lnTo>
                  <a:lnTo>
                    <a:pt x="1039469" y="137426"/>
                  </a:lnTo>
                  <a:lnTo>
                    <a:pt x="1022896" y="151434"/>
                  </a:lnTo>
                  <a:lnTo>
                    <a:pt x="1022896" y="2146"/>
                  </a:lnTo>
                  <a:lnTo>
                    <a:pt x="1021245" y="0"/>
                  </a:lnTo>
                  <a:lnTo>
                    <a:pt x="1000137" y="0"/>
                  </a:lnTo>
                  <a:lnTo>
                    <a:pt x="975728" y="0"/>
                  </a:lnTo>
                  <a:lnTo>
                    <a:pt x="975233" y="2641"/>
                  </a:lnTo>
                  <a:lnTo>
                    <a:pt x="975233" y="400519"/>
                  </a:lnTo>
                  <a:lnTo>
                    <a:pt x="976871" y="402666"/>
                  </a:lnTo>
                  <a:lnTo>
                    <a:pt x="1022400" y="402666"/>
                  </a:lnTo>
                  <a:lnTo>
                    <a:pt x="1022896" y="400024"/>
                  </a:lnTo>
                  <a:lnTo>
                    <a:pt x="1022896" y="291807"/>
                  </a:lnTo>
                  <a:lnTo>
                    <a:pt x="1023353" y="249580"/>
                  </a:lnTo>
                  <a:lnTo>
                    <a:pt x="1026795" y="204571"/>
                  </a:lnTo>
                  <a:lnTo>
                    <a:pt x="1050264" y="173494"/>
                  </a:lnTo>
                  <a:lnTo>
                    <a:pt x="1094994" y="162483"/>
                  </a:lnTo>
                  <a:lnTo>
                    <a:pt x="1111250" y="163499"/>
                  </a:lnTo>
                  <a:lnTo>
                    <a:pt x="1152906" y="192379"/>
                  </a:lnTo>
                  <a:lnTo>
                    <a:pt x="1159649" y="257835"/>
                  </a:lnTo>
                  <a:lnTo>
                    <a:pt x="1159649" y="400354"/>
                  </a:lnTo>
                  <a:lnTo>
                    <a:pt x="1161300" y="402501"/>
                  </a:lnTo>
                  <a:lnTo>
                    <a:pt x="1206830" y="402501"/>
                  </a:lnTo>
                  <a:lnTo>
                    <a:pt x="1207325" y="399859"/>
                  </a:lnTo>
                  <a:lnTo>
                    <a:pt x="1207325" y="235559"/>
                  </a:lnTo>
                  <a:close/>
                </a:path>
                <a:path w="3350894" h="988060">
                  <a:moveTo>
                    <a:pt x="1631937" y="260807"/>
                  </a:moveTo>
                  <a:lnTo>
                    <a:pt x="1631035" y="240525"/>
                  </a:lnTo>
                  <a:lnTo>
                    <a:pt x="1630921" y="237769"/>
                  </a:lnTo>
                  <a:lnTo>
                    <a:pt x="1627771" y="215811"/>
                  </a:lnTo>
                  <a:lnTo>
                    <a:pt x="1622323" y="195160"/>
                  </a:lnTo>
                  <a:lnTo>
                    <a:pt x="1614449" y="176022"/>
                  </a:lnTo>
                  <a:lnTo>
                    <a:pt x="1604441" y="161010"/>
                  </a:lnTo>
                  <a:lnTo>
                    <a:pt x="1598549" y="152158"/>
                  </a:lnTo>
                  <a:lnTo>
                    <a:pt x="1582940" y="138798"/>
                  </a:lnTo>
                  <a:lnTo>
                    <a:pt x="1582940" y="240525"/>
                  </a:lnTo>
                  <a:lnTo>
                    <a:pt x="1441577" y="240525"/>
                  </a:lnTo>
                  <a:lnTo>
                    <a:pt x="1451178" y="205054"/>
                  </a:lnTo>
                  <a:lnTo>
                    <a:pt x="1467980" y="180289"/>
                  </a:lnTo>
                  <a:lnTo>
                    <a:pt x="1490637" y="165747"/>
                  </a:lnTo>
                  <a:lnTo>
                    <a:pt x="1517789" y="161010"/>
                  </a:lnTo>
                  <a:lnTo>
                    <a:pt x="1546682" y="167843"/>
                  </a:lnTo>
                  <a:lnTo>
                    <a:pt x="1566875" y="185851"/>
                  </a:lnTo>
                  <a:lnTo>
                    <a:pt x="1578813" y="211315"/>
                  </a:lnTo>
                  <a:lnTo>
                    <a:pt x="1582940" y="240525"/>
                  </a:lnTo>
                  <a:lnTo>
                    <a:pt x="1582940" y="138798"/>
                  </a:lnTo>
                  <a:lnTo>
                    <a:pt x="1577086" y="133781"/>
                  </a:lnTo>
                  <a:lnTo>
                    <a:pt x="1550060" y="121970"/>
                  </a:lnTo>
                  <a:lnTo>
                    <a:pt x="1517459" y="117792"/>
                  </a:lnTo>
                  <a:lnTo>
                    <a:pt x="1474076" y="125361"/>
                  </a:lnTo>
                  <a:lnTo>
                    <a:pt x="1438757" y="146583"/>
                  </a:lnTo>
                  <a:lnTo>
                    <a:pt x="1412417" y="179171"/>
                  </a:lnTo>
                  <a:lnTo>
                    <a:pt x="1395958" y="220865"/>
                  </a:lnTo>
                  <a:lnTo>
                    <a:pt x="1390269" y="269392"/>
                  </a:lnTo>
                  <a:lnTo>
                    <a:pt x="1395539" y="316560"/>
                  </a:lnTo>
                  <a:lnTo>
                    <a:pt x="1410741" y="353783"/>
                  </a:lnTo>
                  <a:lnTo>
                    <a:pt x="1437208" y="383705"/>
                  </a:lnTo>
                  <a:lnTo>
                    <a:pt x="1473657" y="401866"/>
                  </a:lnTo>
                  <a:lnTo>
                    <a:pt x="1520101" y="408114"/>
                  </a:lnTo>
                  <a:lnTo>
                    <a:pt x="1546225" y="406527"/>
                  </a:lnTo>
                  <a:lnTo>
                    <a:pt x="1594535" y="394195"/>
                  </a:lnTo>
                  <a:lnTo>
                    <a:pt x="1620558" y="377761"/>
                  </a:lnTo>
                  <a:lnTo>
                    <a:pt x="1614982" y="364566"/>
                  </a:lnTo>
                  <a:lnTo>
                    <a:pt x="1612138" y="357644"/>
                  </a:lnTo>
                  <a:lnTo>
                    <a:pt x="1606867" y="344449"/>
                  </a:lnTo>
                  <a:lnTo>
                    <a:pt x="1603730" y="345440"/>
                  </a:lnTo>
                  <a:lnTo>
                    <a:pt x="1598942" y="347586"/>
                  </a:lnTo>
                  <a:lnTo>
                    <a:pt x="1580426" y="355168"/>
                  </a:lnTo>
                  <a:lnTo>
                    <a:pt x="1562798" y="360464"/>
                  </a:lnTo>
                  <a:lnTo>
                    <a:pt x="1545755" y="363550"/>
                  </a:lnTo>
                  <a:lnTo>
                    <a:pt x="1529003" y="364566"/>
                  </a:lnTo>
                  <a:lnTo>
                    <a:pt x="1509623" y="363359"/>
                  </a:lnTo>
                  <a:lnTo>
                    <a:pt x="1466481" y="345440"/>
                  </a:lnTo>
                  <a:lnTo>
                    <a:pt x="1442453" y="300431"/>
                  </a:lnTo>
                  <a:lnTo>
                    <a:pt x="1439926" y="279781"/>
                  </a:lnTo>
                  <a:lnTo>
                    <a:pt x="1440256" y="279946"/>
                  </a:lnTo>
                  <a:lnTo>
                    <a:pt x="1630781" y="279946"/>
                  </a:lnTo>
                  <a:lnTo>
                    <a:pt x="1630832" y="279781"/>
                  </a:lnTo>
                  <a:lnTo>
                    <a:pt x="1631937" y="276644"/>
                  </a:lnTo>
                  <a:lnTo>
                    <a:pt x="1631937" y="260807"/>
                  </a:lnTo>
                  <a:close/>
                </a:path>
                <a:path w="3350894" h="988060">
                  <a:moveTo>
                    <a:pt x="1912366" y="396405"/>
                  </a:moveTo>
                  <a:lnTo>
                    <a:pt x="1911172" y="373380"/>
                  </a:lnTo>
                  <a:lnTo>
                    <a:pt x="1911108" y="371983"/>
                  </a:lnTo>
                  <a:lnTo>
                    <a:pt x="1910854" y="366395"/>
                  </a:lnTo>
                  <a:lnTo>
                    <a:pt x="1910816" y="365556"/>
                  </a:lnTo>
                  <a:lnTo>
                    <a:pt x="1909991" y="347535"/>
                  </a:lnTo>
                  <a:lnTo>
                    <a:pt x="1909216" y="321716"/>
                  </a:lnTo>
                  <a:lnTo>
                    <a:pt x="1909102" y="318046"/>
                  </a:lnTo>
                  <a:lnTo>
                    <a:pt x="1908746" y="284060"/>
                  </a:lnTo>
                  <a:lnTo>
                    <a:pt x="1908822" y="196469"/>
                  </a:lnTo>
                  <a:lnTo>
                    <a:pt x="1908924" y="182778"/>
                  </a:lnTo>
                  <a:lnTo>
                    <a:pt x="1909025" y="175653"/>
                  </a:lnTo>
                  <a:lnTo>
                    <a:pt x="1909152" y="167868"/>
                  </a:lnTo>
                  <a:lnTo>
                    <a:pt x="1909254" y="160502"/>
                  </a:lnTo>
                  <a:lnTo>
                    <a:pt x="1909419" y="151599"/>
                  </a:lnTo>
                  <a:lnTo>
                    <a:pt x="1909546" y="144310"/>
                  </a:lnTo>
                  <a:lnTo>
                    <a:pt x="1909610" y="124510"/>
                  </a:lnTo>
                  <a:lnTo>
                    <a:pt x="1909241" y="122897"/>
                  </a:lnTo>
                  <a:lnTo>
                    <a:pt x="1869478" y="122897"/>
                  </a:lnTo>
                  <a:lnTo>
                    <a:pt x="1868982" y="129336"/>
                  </a:lnTo>
                  <a:lnTo>
                    <a:pt x="1866353" y="151599"/>
                  </a:lnTo>
                  <a:lnTo>
                    <a:pt x="1861070" y="146151"/>
                  </a:lnTo>
                  <a:lnTo>
                    <a:pt x="1861070" y="196469"/>
                  </a:lnTo>
                  <a:lnTo>
                    <a:pt x="1861070" y="271856"/>
                  </a:lnTo>
                  <a:lnTo>
                    <a:pt x="1858670" y="321081"/>
                  </a:lnTo>
                  <a:lnTo>
                    <a:pt x="1836077" y="354622"/>
                  </a:lnTo>
                  <a:lnTo>
                    <a:pt x="1794916" y="365556"/>
                  </a:lnTo>
                  <a:lnTo>
                    <a:pt x="1760613" y="356844"/>
                  </a:lnTo>
                  <a:lnTo>
                    <a:pt x="1738401" y="333921"/>
                  </a:lnTo>
                  <a:lnTo>
                    <a:pt x="1726412" y="301663"/>
                  </a:lnTo>
                  <a:lnTo>
                    <a:pt x="1722831" y="264922"/>
                  </a:lnTo>
                  <a:lnTo>
                    <a:pt x="1728076" y="221754"/>
                  </a:lnTo>
                  <a:lnTo>
                    <a:pt x="1743265" y="188836"/>
                  </a:lnTo>
                  <a:lnTo>
                    <a:pt x="1767573" y="167868"/>
                  </a:lnTo>
                  <a:lnTo>
                    <a:pt x="1800199" y="160502"/>
                  </a:lnTo>
                  <a:lnTo>
                    <a:pt x="1818500" y="163436"/>
                  </a:lnTo>
                  <a:lnTo>
                    <a:pt x="1835391" y="171310"/>
                  </a:lnTo>
                  <a:lnTo>
                    <a:pt x="1849907" y="182778"/>
                  </a:lnTo>
                  <a:lnTo>
                    <a:pt x="1861070" y="196469"/>
                  </a:lnTo>
                  <a:lnTo>
                    <a:pt x="1861070" y="146151"/>
                  </a:lnTo>
                  <a:lnTo>
                    <a:pt x="1853374" y="138214"/>
                  </a:lnTo>
                  <a:lnTo>
                    <a:pt x="1836915" y="127431"/>
                  </a:lnTo>
                  <a:lnTo>
                    <a:pt x="1817281" y="120230"/>
                  </a:lnTo>
                  <a:lnTo>
                    <a:pt x="1794751" y="117614"/>
                  </a:lnTo>
                  <a:lnTo>
                    <a:pt x="1755216" y="124510"/>
                  </a:lnTo>
                  <a:lnTo>
                    <a:pt x="1721624" y="144310"/>
                  </a:lnTo>
                  <a:lnTo>
                    <a:pt x="1695615" y="175653"/>
                  </a:lnTo>
                  <a:lnTo>
                    <a:pt x="1678800" y="217195"/>
                  </a:lnTo>
                  <a:lnTo>
                    <a:pt x="1672844" y="267563"/>
                  </a:lnTo>
                  <a:lnTo>
                    <a:pt x="1679587" y="321081"/>
                  </a:lnTo>
                  <a:lnTo>
                    <a:pt x="1679663" y="321716"/>
                  </a:lnTo>
                  <a:lnTo>
                    <a:pt x="1700491" y="366395"/>
                  </a:lnTo>
                  <a:lnTo>
                    <a:pt x="1735823" y="396760"/>
                  </a:lnTo>
                  <a:lnTo>
                    <a:pt x="1786178" y="407949"/>
                  </a:lnTo>
                  <a:lnTo>
                    <a:pt x="1811096" y="405231"/>
                  </a:lnTo>
                  <a:lnTo>
                    <a:pt x="1833562" y="397700"/>
                  </a:lnTo>
                  <a:lnTo>
                    <a:pt x="1852752" y="386308"/>
                  </a:lnTo>
                  <a:lnTo>
                    <a:pt x="1867827" y="371983"/>
                  </a:lnTo>
                  <a:lnTo>
                    <a:pt x="1870964" y="396405"/>
                  </a:lnTo>
                  <a:lnTo>
                    <a:pt x="1871408" y="400685"/>
                  </a:lnTo>
                  <a:lnTo>
                    <a:pt x="1871459" y="401180"/>
                  </a:lnTo>
                  <a:lnTo>
                    <a:pt x="1874596" y="402831"/>
                  </a:lnTo>
                  <a:lnTo>
                    <a:pt x="1909737" y="402831"/>
                  </a:lnTo>
                  <a:lnTo>
                    <a:pt x="1912366" y="400685"/>
                  </a:lnTo>
                  <a:lnTo>
                    <a:pt x="1912366" y="396405"/>
                  </a:lnTo>
                  <a:close/>
                </a:path>
                <a:path w="3350894" h="988060">
                  <a:moveTo>
                    <a:pt x="1974557" y="781913"/>
                  </a:moveTo>
                  <a:lnTo>
                    <a:pt x="1946033" y="724319"/>
                  </a:lnTo>
                  <a:lnTo>
                    <a:pt x="1884984" y="699757"/>
                  </a:lnTo>
                  <a:lnTo>
                    <a:pt x="1865655" y="694601"/>
                  </a:lnTo>
                  <a:lnTo>
                    <a:pt x="1847913" y="687158"/>
                  </a:lnTo>
                  <a:lnTo>
                    <a:pt x="1834921" y="675424"/>
                  </a:lnTo>
                  <a:lnTo>
                    <a:pt x="1829892" y="657364"/>
                  </a:lnTo>
                  <a:lnTo>
                    <a:pt x="1835099" y="639165"/>
                  </a:lnTo>
                  <a:lnTo>
                    <a:pt x="1848205" y="627608"/>
                  </a:lnTo>
                  <a:lnTo>
                    <a:pt x="1865376" y="621525"/>
                  </a:lnTo>
                  <a:lnTo>
                    <a:pt x="1882838" y="619760"/>
                  </a:lnTo>
                  <a:lnTo>
                    <a:pt x="1899475" y="621449"/>
                  </a:lnTo>
                  <a:lnTo>
                    <a:pt x="1914880" y="626186"/>
                  </a:lnTo>
                  <a:lnTo>
                    <a:pt x="1929599" y="633539"/>
                  </a:lnTo>
                  <a:lnTo>
                    <a:pt x="1944204" y="643013"/>
                  </a:lnTo>
                  <a:lnTo>
                    <a:pt x="1947837" y="646315"/>
                  </a:lnTo>
                  <a:lnTo>
                    <a:pt x="1950478" y="646315"/>
                  </a:lnTo>
                  <a:lnTo>
                    <a:pt x="1960041" y="632460"/>
                  </a:lnTo>
                  <a:lnTo>
                    <a:pt x="1960206" y="632460"/>
                  </a:lnTo>
                  <a:lnTo>
                    <a:pt x="1971255" y="616458"/>
                  </a:lnTo>
                  <a:lnTo>
                    <a:pt x="1929295" y="586892"/>
                  </a:lnTo>
                  <a:lnTo>
                    <a:pt x="1882343" y="578853"/>
                  </a:lnTo>
                  <a:lnTo>
                    <a:pt x="1844700" y="584606"/>
                  </a:lnTo>
                  <a:lnTo>
                    <a:pt x="1813496" y="601179"/>
                  </a:lnTo>
                  <a:lnTo>
                    <a:pt x="1792224" y="627494"/>
                  </a:lnTo>
                  <a:lnTo>
                    <a:pt x="1784362" y="662482"/>
                  </a:lnTo>
                  <a:lnTo>
                    <a:pt x="1785797" y="677583"/>
                  </a:lnTo>
                  <a:lnTo>
                    <a:pt x="1805470" y="713955"/>
                  </a:lnTo>
                  <a:lnTo>
                    <a:pt x="1848827" y="735990"/>
                  </a:lnTo>
                  <a:lnTo>
                    <a:pt x="1889340" y="746379"/>
                  </a:lnTo>
                  <a:lnTo>
                    <a:pt x="1909000" y="754545"/>
                  </a:lnTo>
                  <a:lnTo>
                    <a:pt x="1923630" y="766965"/>
                  </a:lnTo>
                  <a:lnTo>
                    <a:pt x="1929358" y="785050"/>
                  </a:lnTo>
                  <a:lnTo>
                    <a:pt x="1923529" y="804697"/>
                  </a:lnTo>
                  <a:lnTo>
                    <a:pt x="1908962" y="817994"/>
                  </a:lnTo>
                  <a:lnTo>
                    <a:pt x="1890039" y="825550"/>
                  </a:lnTo>
                  <a:lnTo>
                    <a:pt x="1871129" y="827938"/>
                  </a:lnTo>
                  <a:lnTo>
                    <a:pt x="1853399" y="826262"/>
                  </a:lnTo>
                  <a:lnTo>
                    <a:pt x="1835556" y="821690"/>
                  </a:lnTo>
                  <a:lnTo>
                    <a:pt x="1818309" y="814920"/>
                  </a:lnTo>
                  <a:lnTo>
                    <a:pt x="1802345" y="806653"/>
                  </a:lnTo>
                  <a:lnTo>
                    <a:pt x="1795576" y="802538"/>
                  </a:lnTo>
                  <a:lnTo>
                    <a:pt x="1793430" y="803033"/>
                  </a:lnTo>
                  <a:lnTo>
                    <a:pt x="1776437" y="839152"/>
                  </a:lnTo>
                  <a:lnTo>
                    <a:pt x="1781721" y="842784"/>
                  </a:lnTo>
                  <a:lnTo>
                    <a:pt x="1799018" y="852982"/>
                  </a:lnTo>
                  <a:lnTo>
                    <a:pt x="1819986" y="861441"/>
                  </a:lnTo>
                  <a:lnTo>
                    <a:pt x="1843557" y="867206"/>
                  </a:lnTo>
                  <a:lnTo>
                    <a:pt x="1868652" y="869340"/>
                  </a:lnTo>
                  <a:lnTo>
                    <a:pt x="1909762" y="863422"/>
                  </a:lnTo>
                  <a:lnTo>
                    <a:pt x="1943442" y="846289"/>
                  </a:lnTo>
                  <a:lnTo>
                    <a:pt x="1966201" y="818819"/>
                  </a:lnTo>
                  <a:lnTo>
                    <a:pt x="1974557" y="781913"/>
                  </a:lnTo>
                  <a:close/>
                </a:path>
                <a:path w="3350894" h="988060">
                  <a:moveTo>
                    <a:pt x="2163762" y="320522"/>
                  </a:moveTo>
                  <a:lnTo>
                    <a:pt x="2135251" y="262928"/>
                  </a:lnTo>
                  <a:lnTo>
                    <a:pt x="2074189" y="238366"/>
                  </a:lnTo>
                  <a:lnTo>
                    <a:pt x="2054872" y="233133"/>
                  </a:lnTo>
                  <a:lnTo>
                    <a:pt x="2037118" y="225704"/>
                  </a:lnTo>
                  <a:lnTo>
                    <a:pt x="2024138" y="214007"/>
                  </a:lnTo>
                  <a:lnTo>
                    <a:pt x="2019096" y="195973"/>
                  </a:lnTo>
                  <a:lnTo>
                    <a:pt x="2024316" y="177774"/>
                  </a:lnTo>
                  <a:lnTo>
                    <a:pt x="2037410" y="166217"/>
                  </a:lnTo>
                  <a:lnTo>
                    <a:pt x="2054593" y="160134"/>
                  </a:lnTo>
                  <a:lnTo>
                    <a:pt x="2072043" y="158369"/>
                  </a:lnTo>
                  <a:lnTo>
                    <a:pt x="2088692" y="160058"/>
                  </a:lnTo>
                  <a:lnTo>
                    <a:pt x="2104085" y="164795"/>
                  </a:lnTo>
                  <a:lnTo>
                    <a:pt x="2118817" y="172148"/>
                  </a:lnTo>
                  <a:lnTo>
                    <a:pt x="2133409" y="181622"/>
                  </a:lnTo>
                  <a:lnTo>
                    <a:pt x="2137041" y="184759"/>
                  </a:lnTo>
                  <a:lnTo>
                    <a:pt x="2139683" y="184759"/>
                  </a:lnTo>
                  <a:lnTo>
                    <a:pt x="2149246" y="171069"/>
                  </a:lnTo>
                  <a:lnTo>
                    <a:pt x="2149411" y="171069"/>
                  </a:lnTo>
                  <a:lnTo>
                    <a:pt x="2160460" y="155067"/>
                  </a:lnTo>
                  <a:lnTo>
                    <a:pt x="2118563" y="125501"/>
                  </a:lnTo>
                  <a:lnTo>
                    <a:pt x="2071547" y="117462"/>
                  </a:lnTo>
                  <a:lnTo>
                    <a:pt x="2033905" y="123215"/>
                  </a:lnTo>
                  <a:lnTo>
                    <a:pt x="2002701" y="139788"/>
                  </a:lnTo>
                  <a:lnTo>
                    <a:pt x="1981428" y="166103"/>
                  </a:lnTo>
                  <a:lnTo>
                    <a:pt x="1973567" y="201091"/>
                  </a:lnTo>
                  <a:lnTo>
                    <a:pt x="1975040" y="216192"/>
                  </a:lnTo>
                  <a:lnTo>
                    <a:pt x="1994839" y="252564"/>
                  </a:lnTo>
                  <a:lnTo>
                    <a:pt x="2038197" y="274599"/>
                  </a:lnTo>
                  <a:lnTo>
                    <a:pt x="2078710" y="284988"/>
                  </a:lnTo>
                  <a:lnTo>
                    <a:pt x="2098382" y="293154"/>
                  </a:lnTo>
                  <a:lnTo>
                    <a:pt x="2113000" y="305574"/>
                  </a:lnTo>
                  <a:lnTo>
                    <a:pt x="2118728" y="323659"/>
                  </a:lnTo>
                  <a:lnTo>
                    <a:pt x="2112924" y="343306"/>
                  </a:lnTo>
                  <a:lnTo>
                    <a:pt x="2098395" y="356603"/>
                  </a:lnTo>
                  <a:lnTo>
                    <a:pt x="2079485" y="364159"/>
                  </a:lnTo>
                  <a:lnTo>
                    <a:pt x="2060498" y="366547"/>
                  </a:lnTo>
                  <a:lnTo>
                    <a:pt x="2042668" y="364871"/>
                  </a:lnTo>
                  <a:lnTo>
                    <a:pt x="2024786" y="360299"/>
                  </a:lnTo>
                  <a:lnTo>
                    <a:pt x="2007514" y="353529"/>
                  </a:lnTo>
                  <a:lnTo>
                    <a:pt x="1991550" y="345262"/>
                  </a:lnTo>
                  <a:lnTo>
                    <a:pt x="1984781" y="341147"/>
                  </a:lnTo>
                  <a:lnTo>
                    <a:pt x="1982635" y="341642"/>
                  </a:lnTo>
                  <a:lnTo>
                    <a:pt x="1965642" y="377761"/>
                  </a:lnTo>
                  <a:lnTo>
                    <a:pt x="1970925" y="381393"/>
                  </a:lnTo>
                  <a:lnTo>
                    <a:pt x="1988248" y="391591"/>
                  </a:lnTo>
                  <a:lnTo>
                    <a:pt x="2009254" y="400050"/>
                  </a:lnTo>
                  <a:lnTo>
                    <a:pt x="2032838" y="405815"/>
                  </a:lnTo>
                  <a:lnTo>
                    <a:pt x="2057857" y="407949"/>
                  </a:lnTo>
                  <a:lnTo>
                    <a:pt x="2098967" y="402031"/>
                  </a:lnTo>
                  <a:lnTo>
                    <a:pt x="2132647" y="384898"/>
                  </a:lnTo>
                  <a:lnTo>
                    <a:pt x="2155406" y="357428"/>
                  </a:lnTo>
                  <a:lnTo>
                    <a:pt x="2163762" y="320522"/>
                  </a:lnTo>
                  <a:close/>
                </a:path>
                <a:path w="3350894" h="988060">
                  <a:moveTo>
                    <a:pt x="2261590" y="717905"/>
                  </a:moveTo>
                  <a:lnTo>
                    <a:pt x="2250592" y="651776"/>
                  </a:lnTo>
                  <a:lnTo>
                    <a:pt x="2219693" y="605574"/>
                  </a:lnTo>
                  <a:lnTo>
                    <a:pt x="2219693" y="605409"/>
                  </a:lnTo>
                  <a:lnTo>
                    <a:pt x="2211616" y="599592"/>
                  </a:lnTo>
                  <a:lnTo>
                    <a:pt x="2211616" y="721537"/>
                  </a:lnTo>
                  <a:lnTo>
                    <a:pt x="2205075" y="769950"/>
                  </a:lnTo>
                  <a:lnTo>
                    <a:pt x="2187498" y="802640"/>
                  </a:lnTo>
                  <a:lnTo>
                    <a:pt x="2161984" y="821118"/>
                  </a:lnTo>
                  <a:lnTo>
                    <a:pt x="2131606" y="826947"/>
                  </a:lnTo>
                  <a:lnTo>
                    <a:pt x="2095754" y="818007"/>
                  </a:lnTo>
                  <a:lnTo>
                    <a:pt x="2073160" y="794766"/>
                  </a:lnTo>
                  <a:lnTo>
                    <a:pt x="2061400" y="762571"/>
                  </a:lnTo>
                  <a:lnTo>
                    <a:pt x="2058035" y="726821"/>
                  </a:lnTo>
                  <a:lnTo>
                    <a:pt x="2064562" y="678408"/>
                  </a:lnTo>
                  <a:lnTo>
                    <a:pt x="2082126" y="645718"/>
                  </a:lnTo>
                  <a:lnTo>
                    <a:pt x="2107641" y="627227"/>
                  </a:lnTo>
                  <a:lnTo>
                    <a:pt x="2138045" y="621411"/>
                  </a:lnTo>
                  <a:lnTo>
                    <a:pt x="2173897" y="630351"/>
                  </a:lnTo>
                  <a:lnTo>
                    <a:pt x="2196477" y="653592"/>
                  </a:lnTo>
                  <a:lnTo>
                    <a:pt x="2208238" y="685774"/>
                  </a:lnTo>
                  <a:lnTo>
                    <a:pt x="2211616" y="721537"/>
                  </a:lnTo>
                  <a:lnTo>
                    <a:pt x="2211616" y="599592"/>
                  </a:lnTo>
                  <a:lnTo>
                    <a:pt x="2203323" y="593598"/>
                  </a:lnTo>
                  <a:lnTo>
                    <a:pt x="2184501" y="585317"/>
                  </a:lnTo>
                  <a:lnTo>
                    <a:pt x="2163407" y="580453"/>
                  </a:lnTo>
                  <a:lnTo>
                    <a:pt x="2140178" y="578853"/>
                  </a:lnTo>
                  <a:lnTo>
                    <a:pt x="2095919" y="585000"/>
                  </a:lnTo>
                  <a:lnTo>
                    <a:pt x="2059381" y="603377"/>
                  </a:lnTo>
                  <a:lnTo>
                    <a:pt x="2031758" y="633831"/>
                  </a:lnTo>
                  <a:lnTo>
                    <a:pt x="2014296" y="676236"/>
                  </a:lnTo>
                  <a:lnTo>
                    <a:pt x="2008212" y="730453"/>
                  </a:lnTo>
                  <a:lnTo>
                    <a:pt x="2011019" y="765746"/>
                  </a:lnTo>
                  <a:lnTo>
                    <a:pt x="2032355" y="822426"/>
                  </a:lnTo>
                  <a:lnTo>
                    <a:pt x="2066467" y="854583"/>
                  </a:lnTo>
                  <a:lnTo>
                    <a:pt x="2106384" y="867740"/>
                  </a:lnTo>
                  <a:lnTo>
                    <a:pt x="2129625" y="869340"/>
                  </a:lnTo>
                  <a:lnTo>
                    <a:pt x="2173871" y="863206"/>
                  </a:lnTo>
                  <a:lnTo>
                    <a:pt x="2210422" y="844867"/>
                  </a:lnTo>
                  <a:lnTo>
                    <a:pt x="2226703" y="826947"/>
                  </a:lnTo>
                  <a:lnTo>
                    <a:pt x="2238032" y="814463"/>
                  </a:lnTo>
                  <a:lnTo>
                    <a:pt x="2255494" y="772109"/>
                  </a:lnTo>
                  <a:lnTo>
                    <a:pt x="2261590" y="717905"/>
                  </a:lnTo>
                  <a:close/>
                </a:path>
                <a:path w="3350894" h="988060">
                  <a:moveTo>
                    <a:pt x="2365845" y="389140"/>
                  </a:moveTo>
                  <a:lnTo>
                    <a:pt x="2358910" y="360934"/>
                  </a:lnTo>
                  <a:lnTo>
                    <a:pt x="2357259" y="358787"/>
                  </a:lnTo>
                  <a:lnTo>
                    <a:pt x="2343632" y="362915"/>
                  </a:lnTo>
                  <a:lnTo>
                    <a:pt x="2334615" y="365137"/>
                  </a:lnTo>
                  <a:lnTo>
                    <a:pt x="2325306" y="366750"/>
                  </a:lnTo>
                  <a:lnTo>
                    <a:pt x="2316022" y="367360"/>
                  </a:lnTo>
                  <a:lnTo>
                    <a:pt x="2307463" y="366776"/>
                  </a:lnTo>
                  <a:lnTo>
                    <a:pt x="2280920" y="330873"/>
                  </a:lnTo>
                  <a:lnTo>
                    <a:pt x="2280564" y="317055"/>
                  </a:lnTo>
                  <a:lnTo>
                    <a:pt x="2280564" y="160832"/>
                  </a:lnTo>
                  <a:lnTo>
                    <a:pt x="2350998" y="160832"/>
                  </a:lnTo>
                  <a:lnTo>
                    <a:pt x="2352154" y="158191"/>
                  </a:lnTo>
                  <a:lnTo>
                    <a:pt x="2352154" y="125704"/>
                  </a:lnTo>
                  <a:lnTo>
                    <a:pt x="2350998" y="123063"/>
                  </a:lnTo>
                  <a:lnTo>
                    <a:pt x="2280564" y="123063"/>
                  </a:lnTo>
                  <a:lnTo>
                    <a:pt x="2280564" y="47180"/>
                  </a:lnTo>
                  <a:lnTo>
                    <a:pt x="2280056" y="44538"/>
                  </a:lnTo>
                  <a:lnTo>
                    <a:pt x="2258949" y="44538"/>
                  </a:lnTo>
                  <a:lnTo>
                    <a:pt x="2258784" y="44373"/>
                  </a:lnTo>
                  <a:lnTo>
                    <a:pt x="2234539" y="44373"/>
                  </a:lnTo>
                  <a:lnTo>
                    <a:pt x="2232888" y="46520"/>
                  </a:lnTo>
                  <a:lnTo>
                    <a:pt x="2232888" y="122897"/>
                  </a:lnTo>
                  <a:lnTo>
                    <a:pt x="2195766" y="122897"/>
                  </a:lnTo>
                  <a:lnTo>
                    <a:pt x="2194776" y="125704"/>
                  </a:lnTo>
                  <a:lnTo>
                    <a:pt x="2194776" y="158026"/>
                  </a:lnTo>
                  <a:lnTo>
                    <a:pt x="2195931" y="160667"/>
                  </a:lnTo>
                  <a:lnTo>
                    <a:pt x="2232888" y="160667"/>
                  </a:lnTo>
                  <a:lnTo>
                    <a:pt x="2232888" y="320675"/>
                  </a:lnTo>
                  <a:lnTo>
                    <a:pt x="2237194" y="363575"/>
                  </a:lnTo>
                  <a:lnTo>
                    <a:pt x="2262886" y="398094"/>
                  </a:lnTo>
                  <a:lnTo>
                    <a:pt x="2305964" y="408114"/>
                  </a:lnTo>
                  <a:lnTo>
                    <a:pt x="2321064" y="407238"/>
                  </a:lnTo>
                  <a:lnTo>
                    <a:pt x="2336165" y="404672"/>
                  </a:lnTo>
                  <a:lnTo>
                    <a:pt x="2350058" y="400532"/>
                  </a:lnTo>
                  <a:lnTo>
                    <a:pt x="2361552" y="394919"/>
                  </a:lnTo>
                  <a:lnTo>
                    <a:pt x="2365845" y="392277"/>
                  </a:lnTo>
                  <a:lnTo>
                    <a:pt x="2365845" y="389140"/>
                  </a:lnTo>
                  <a:close/>
                </a:path>
                <a:path w="3350894" h="988060">
                  <a:moveTo>
                    <a:pt x="2514485" y="613219"/>
                  </a:moveTo>
                  <a:lnTo>
                    <a:pt x="2473160" y="586689"/>
                  </a:lnTo>
                  <a:lnTo>
                    <a:pt x="2426373" y="578853"/>
                  </a:lnTo>
                  <a:lnTo>
                    <a:pt x="2384577" y="585089"/>
                  </a:lnTo>
                  <a:lnTo>
                    <a:pt x="2348725" y="603516"/>
                  </a:lnTo>
                  <a:lnTo>
                    <a:pt x="2320747" y="633793"/>
                  </a:lnTo>
                  <a:lnTo>
                    <a:pt x="2302548" y="675513"/>
                  </a:lnTo>
                  <a:lnTo>
                    <a:pt x="2296058" y="728306"/>
                  </a:lnTo>
                  <a:lnTo>
                    <a:pt x="2300897" y="773226"/>
                  </a:lnTo>
                  <a:lnTo>
                    <a:pt x="2315413" y="811949"/>
                  </a:lnTo>
                  <a:lnTo>
                    <a:pt x="2339644" y="842289"/>
                  </a:lnTo>
                  <a:lnTo>
                    <a:pt x="2373604" y="862088"/>
                  </a:lnTo>
                  <a:lnTo>
                    <a:pt x="2417305" y="869175"/>
                  </a:lnTo>
                  <a:lnTo>
                    <a:pt x="2441498" y="867549"/>
                  </a:lnTo>
                  <a:lnTo>
                    <a:pt x="2486710" y="855395"/>
                  </a:lnTo>
                  <a:lnTo>
                    <a:pt x="2507373" y="826947"/>
                  </a:lnTo>
                  <a:lnTo>
                    <a:pt x="2500604" y="808634"/>
                  </a:lnTo>
                  <a:lnTo>
                    <a:pt x="2495334" y="806983"/>
                  </a:lnTo>
                  <a:lnTo>
                    <a:pt x="2491041" y="809129"/>
                  </a:lnTo>
                  <a:lnTo>
                    <a:pt x="2474963" y="815949"/>
                  </a:lnTo>
                  <a:lnTo>
                    <a:pt x="2458008" y="821156"/>
                  </a:lnTo>
                  <a:lnTo>
                    <a:pt x="2440749" y="824458"/>
                  </a:lnTo>
                  <a:lnTo>
                    <a:pt x="2423744" y="825627"/>
                  </a:lnTo>
                  <a:lnTo>
                    <a:pt x="2387422" y="817041"/>
                  </a:lnTo>
                  <a:lnTo>
                    <a:pt x="2363343" y="794359"/>
                  </a:lnTo>
                  <a:lnTo>
                    <a:pt x="2349995" y="762152"/>
                  </a:lnTo>
                  <a:lnTo>
                    <a:pt x="2345880" y="725004"/>
                  </a:lnTo>
                  <a:lnTo>
                    <a:pt x="2351938" y="681240"/>
                  </a:lnTo>
                  <a:lnTo>
                    <a:pt x="2368956" y="648995"/>
                  </a:lnTo>
                  <a:lnTo>
                    <a:pt x="2395220" y="629056"/>
                  </a:lnTo>
                  <a:lnTo>
                    <a:pt x="2429014" y="622236"/>
                  </a:lnTo>
                  <a:lnTo>
                    <a:pt x="2444940" y="623862"/>
                  </a:lnTo>
                  <a:lnTo>
                    <a:pt x="2460841" y="628421"/>
                  </a:lnTo>
                  <a:lnTo>
                    <a:pt x="2476462" y="635457"/>
                  </a:lnTo>
                  <a:lnTo>
                    <a:pt x="2491536" y="644499"/>
                  </a:lnTo>
                  <a:lnTo>
                    <a:pt x="2494686" y="646074"/>
                  </a:lnTo>
                  <a:lnTo>
                    <a:pt x="2498483" y="645452"/>
                  </a:lnTo>
                  <a:lnTo>
                    <a:pt x="2503068" y="640930"/>
                  </a:lnTo>
                  <a:lnTo>
                    <a:pt x="2508529" y="630809"/>
                  </a:lnTo>
                  <a:lnTo>
                    <a:pt x="2512758" y="620052"/>
                  </a:lnTo>
                  <a:lnTo>
                    <a:pt x="2514485" y="613219"/>
                  </a:lnTo>
                  <a:close/>
                </a:path>
                <a:path w="3350894" h="988060">
                  <a:moveTo>
                    <a:pt x="2604363" y="586930"/>
                  </a:moveTo>
                  <a:lnTo>
                    <a:pt x="2603703" y="584288"/>
                  </a:lnTo>
                  <a:lnTo>
                    <a:pt x="2558338" y="584288"/>
                  </a:lnTo>
                  <a:lnTo>
                    <a:pt x="2556700" y="586270"/>
                  </a:lnTo>
                  <a:lnTo>
                    <a:pt x="2556700" y="861745"/>
                  </a:lnTo>
                  <a:lnTo>
                    <a:pt x="2558338" y="863892"/>
                  </a:lnTo>
                  <a:lnTo>
                    <a:pt x="2603868" y="863892"/>
                  </a:lnTo>
                  <a:lnTo>
                    <a:pt x="2604274" y="861745"/>
                  </a:lnTo>
                  <a:lnTo>
                    <a:pt x="2604363" y="586930"/>
                  </a:lnTo>
                  <a:close/>
                </a:path>
                <a:path w="3350894" h="988060">
                  <a:moveTo>
                    <a:pt x="2613774" y="498513"/>
                  </a:moveTo>
                  <a:lnTo>
                    <a:pt x="2611170" y="485508"/>
                  </a:lnTo>
                  <a:lnTo>
                    <a:pt x="2604046" y="474929"/>
                  </a:lnTo>
                  <a:lnTo>
                    <a:pt x="2593454" y="467804"/>
                  </a:lnTo>
                  <a:lnTo>
                    <a:pt x="2580449" y="465188"/>
                  </a:lnTo>
                  <a:lnTo>
                    <a:pt x="2567444" y="467804"/>
                  </a:lnTo>
                  <a:lnTo>
                    <a:pt x="2556865" y="474929"/>
                  </a:lnTo>
                  <a:lnTo>
                    <a:pt x="2549741" y="485508"/>
                  </a:lnTo>
                  <a:lnTo>
                    <a:pt x="2547124" y="498513"/>
                  </a:lnTo>
                  <a:lnTo>
                    <a:pt x="2549741" y="511505"/>
                  </a:lnTo>
                  <a:lnTo>
                    <a:pt x="2556865" y="522097"/>
                  </a:lnTo>
                  <a:lnTo>
                    <a:pt x="2567444" y="529221"/>
                  </a:lnTo>
                  <a:lnTo>
                    <a:pt x="2580449" y="531825"/>
                  </a:lnTo>
                  <a:lnTo>
                    <a:pt x="2593454" y="529221"/>
                  </a:lnTo>
                  <a:lnTo>
                    <a:pt x="2604046" y="522097"/>
                  </a:lnTo>
                  <a:lnTo>
                    <a:pt x="2611170" y="511505"/>
                  </a:lnTo>
                  <a:lnTo>
                    <a:pt x="2613774" y="498513"/>
                  </a:lnTo>
                  <a:close/>
                </a:path>
                <a:path w="3350894" h="988060">
                  <a:moveTo>
                    <a:pt x="2896019" y="722198"/>
                  </a:moveTo>
                  <a:lnTo>
                    <a:pt x="2891853" y="677202"/>
                  </a:lnTo>
                  <a:lnTo>
                    <a:pt x="2878531" y="637413"/>
                  </a:lnTo>
                  <a:lnTo>
                    <a:pt x="2868523" y="622401"/>
                  </a:lnTo>
                  <a:lnTo>
                    <a:pt x="2862630" y="613549"/>
                  </a:lnTo>
                  <a:lnTo>
                    <a:pt x="2847352" y="600468"/>
                  </a:lnTo>
                  <a:lnTo>
                    <a:pt x="2847352" y="701916"/>
                  </a:lnTo>
                  <a:lnTo>
                    <a:pt x="2705824" y="701916"/>
                  </a:lnTo>
                  <a:lnTo>
                    <a:pt x="2715501" y="666445"/>
                  </a:lnTo>
                  <a:lnTo>
                    <a:pt x="2732316" y="641680"/>
                  </a:lnTo>
                  <a:lnTo>
                    <a:pt x="2754973" y="627138"/>
                  </a:lnTo>
                  <a:lnTo>
                    <a:pt x="2782201" y="622401"/>
                  </a:lnTo>
                  <a:lnTo>
                    <a:pt x="2811107" y="629234"/>
                  </a:lnTo>
                  <a:lnTo>
                    <a:pt x="2831300" y="647242"/>
                  </a:lnTo>
                  <a:lnTo>
                    <a:pt x="2843225" y="672719"/>
                  </a:lnTo>
                  <a:lnTo>
                    <a:pt x="2847352" y="701916"/>
                  </a:lnTo>
                  <a:lnTo>
                    <a:pt x="2847352" y="600468"/>
                  </a:lnTo>
                  <a:lnTo>
                    <a:pt x="2841167" y="595172"/>
                  </a:lnTo>
                  <a:lnTo>
                    <a:pt x="2814142" y="583361"/>
                  </a:lnTo>
                  <a:lnTo>
                    <a:pt x="2781541" y="579183"/>
                  </a:lnTo>
                  <a:lnTo>
                    <a:pt x="2738158" y="586752"/>
                  </a:lnTo>
                  <a:lnTo>
                    <a:pt x="2702852" y="607974"/>
                  </a:lnTo>
                  <a:lnTo>
                    <a:pt x="2676512" y="640575"/>
                  </a:lnTo>
                  <a:lnTo>
                    <a:pt x="2660040" y="682256"/>
                  </a:lnTo>
                  <a:lnTo>
                    <a:pt x="2654350" y="730783"/>
                  </a:lnTo>
                  <a:lnTo>
                    <a:pt x="2659621" y="777951"/>
                  </a:lnTo>
                  <a:lnTo>
                    <a:pt x="2674823" y="815174"/>
                  </a:lnTo>
                  <a:lnTo>
                    <a:pt x="2701290" y="845096"/>
                  </a:lnTo>
                  <a:lnTo>
                    <a:pt x="2737739" y="863257"/>
                  </a:lnTo>
                  <a:lnTo>
                    <a:pt x="2784183" y="869505"/>
                  </a:lnTo>
                  <a:lnTo>
                    <a:pt x="2810306" y="867918"/>
                  </a:lnTo>
                  <a:lnTo>
                    <a:pt x="2858617" y="855586"/>
                  </a:lnTo>
                  <a:lnTo>
                    <a:pt x="2884805" y="839152"/>
                  </a:lnTo>
                  <a:lnTo>
                    <a:pt x="2879229" y="825957"/>
                  </a:lnTo>
                  <a:lnTo>
                    <a:pt x="2876385" y="819035"/>
                  </a:lnTo>
                  <a:lnTo>
                    <a:pt x="2871114" y="805840"/>
                  </a:lnTo>
                  <a:lnTo>
                    <a:pt x="2867977" y="806831"/>
                  </a:lnTo>
                  <a:lnTo>
                    <a:pt x="2863189" y="808964"/>
                  </a:lnTo>
                  <a:lnTo>
                    <a:pt x="2844673" y="816559"/>
                  </a:lnTo>
                  <a:lnTo>
                    <a:pt x="2827045" y="821855"/>
                  </a:lnTo>
                  <a:lnTo>
                    <a:pt x="2810002" y="824941"/>
                  </a:lnTo>
                  <a:lnTo>
                    <a:pt x="2793250" y="825957"/>
                  </a:lnTo>
                  <a:lnTo>
                    <a:pt x="2773883" y="824750"/>
                  </a:lnTo>
                  <a:lnTo>
                    <a:pt x="2730728" y="806831"/>
                  </a:lnTo>
                  <a:lnTo>
                    <a:pt x="2706865" y="761822"/>
                  </a:lnTo>
                  <a:lnTo>
                    <a:pt x="2704363" y="741337"/>
                  </a:lnTo>
                  <a:lnTo>
                    <a:pt x="2895028" y="741337"/>
                  </a:lnTo>
                  <a:lnTo>
                    <a:pt x="2895079" y="741172"/>
                  </a:lnTo>
                  <a:lnTo>
                    <a:pt x="2896019" y="738035"/>
                  </a:lnTo>
                  <a:lnTo>
                    <a:pt x="2896019" y="722198"/>
                  </a:lnTo>
                  <a:close/>
                </a:path>
                <a:path w="3350894" h="988060">
                  <a:moveTo>
                    <a:pt x="3090176" y="850366"/>
                  </a:moveTo>
                  <a:lnTo>
                    <a:pt x="3083242" y="822159"/>
                  </a:lnTo>
                  <a:lnTo>
                    <a:pt x="3081591" y="820013"/>
                  </a:lnTo>
                  <a:lnTo>
                    <a:pt x="3067964" y="824141"/>
                  </a:lnTo>
                  <a:lnTo>
                    <a:pt x="3058960" y="826363"/>
                  </a:lnTo>
                  <a:lnTo>
                    <a:pt x="3049638" y="827976"/>
                  </a:lnTo>
                  <a:lnTo>
                    <a:pt x="3040354" y="828586"/>
                  </a:lnTo>
                  <a:lnTo>
                    <a:pt x="3031794" y="828001"/>
                  </a:lnTo>
                  <a:lnTo>
                    <a:pt x="3005264" y="792099"/>
                  </a:lnTo>
                  <a:lnTo>
                    <a:pt x="3004896" y="778281"/>
                  </a:lnTo>
                  <a:lnTo>
                    <a:pt x="3004896" y="622058"/>
                  </a:lnTo>
                  <a:lnTo>
                    <a:pt x="3075495" y="622058"/>
                  </a:lnTo>
                  <a:lnTo>
                    <a:pt x="3076486" y="619417"/>
                  </a:lnTo>
                  <a:lnTo>
                    <a:pt x="3076486" y="586930"/>
                  </a:lnTo>
                  <a:lnTo>
                    <a:pt x="3075495" y="584288"/>
                  </a:lnTo>
                  <a:lnTo>
                    <a:pt x="3004896" y="584288"/>
                  </a:lnTo>
                  <a:lnTo>
                    <a:pt x="3004896" y="508571"/>
                  </a:lnTo>
                  <a:lnTo>
                    <a:pt x="3004235" y="505929"/>
                  </a:lnTo>
                  <a:lnTo>
                    <a:pt x="2983115" y="505929"/>
                  </a:lnTo>
                  <a:lnTo>
                    <a:pt x="2983115" y="505764"/>
                  </a:lnTo>
                  <a:lnTo>
                    <a:pt x="2958871" y="505764"/>
                  </a:lnTo>
                  <a:lnTo>
                    <a:pt x="2957220" y="507746"/>
                  </a:lnTo>
                  <a:lnTo>
                    <a:pt x="2957220" y="584123"/>
                  </a:lnTo>
                  <a:lnTo>
                    <a:pt x="2920098" y="584123"/>
                  </a:lnTo>
                  <a:lnTo>
                    <a:pt x="2919107" y="586765"/>
                  </a:lnTo>
                  <a:lnTo>
                    <a:pt x="2919107" y="619252"/>
                  </a:lnTo>
                  <a:lnTo>
                    <a:pt x="2920098" y="621893"/>
                  </a:lnTo>
                  <a:lnTo>
                    <a:pt x="2957220" y="621893"/>
                  </a:lnTo>
                  <a:lnTo>
                    <a:pt x="2957220" y="781900"/>
                  </a:lnTo>
                  <a:lnTo>
                    <a:pt x="2961525" y="824801"/>
                  </a:lnTo>
                  <a:lnTo>
                    <a:pt x="2987217" y="859320"/>
                  </a:lnTo>
                  <a:lnTo>
                    <a:pt x="3030296" y="869340"/>
                  </a:lnTo>
                  <a:lnTo>
                    <a:pt x="3045345" y="868464"/>
                  </a:lnTo>
                  <a:lnTo>
                    <a:pt x="3060446" y="865898"/>
                  </a:lnTo>
                  <a:lnTo>
                    <a:pt x="3074378" y="861758"/>
                  </a:lnTo>
                  <a:lnTo>
                    <a:pt x="3085884" y="856145"/>
                  </a:lnTo>
                  <a:lnTo>
                    <a:pt x="3090176" y="853503"/>
                  </a:lnTo>
                  <a:lnTo>
                    <a:pt x="3090176" y="850366"/>
                  </a:lnTo>
                  <a:close/>
                </a:path>
                <a:path w="3350894" h="988060">
                  <a:moveTo>
                    <a:pt x="3350488" y="591718"/>
                  </a:moveTo>
                  <a:lnTo>
                    <a:pt x="3350412" y="588124"/>
                  </a:lnTo>
                  <a:lnTo>
                    <a:pt x="3346754" y="585838"/>
                  </a:lnTo>
                  <a:lnTo>
                    <a:pt x="3338855" y="584631"/>
                  </a:lnTo>
                  <a:lnTo>
                    <a:pt x="3326066" y="584288"/>
                  </a:lnTo>
                  <a:lnTo>
                    <a:pt x="3309582" y="584288"/>
                  </a:lnTo>
                  <a:lnTo>
                    <a:pt x="3254972" y="725665"/>
                  </a:lnTo>
                  <a:lnTo>
                    <a:pt x="3239655" y="771728"/>
                  </a:lnTo>
                  <a:lnTo>
                    <a:pt x="3227921" y="812596"/>
                  </a:lnTo>
                  <a:lnTo>
                    <a:pt x="3222244" y="791489"/>
                  </a:lnTo>
                  <a:lnTo>
                    <a:pt x="3215919" y="770648"/>
                  </a:lnTo>
                  <a:lnTo>
                    <a:pt x="3208286" y="748157"/>
                  </a:lnTo>
                  <a:lnTo>
                    <a:pt x="3198723" y="722033"/>
                  </a:lnTo>
                  <a:lnTo>
                    <a:pt x="3198888" y="721868"/>
                  </a:lnTo>
                  <a:lnTo>
                    <a:pt x="3149066" y="589902"/>
                  </a:lnTo>
                  <a:lnTo>
                    <a:pt x="3122015" y="584123"/>
                  </a:lnTo>
                  <a:lnTo>
                    <a:pt x="3108782" y="584403"/>
                  </a:lnTo>
                  <a:lnTo>
                    <a:pt x="3100590" y="585482"/>
                  </a:lnTo>
                  <a:lnTo>
                    <a:pt x="3096895" y="587743"/>
                  </a:lnTo>
                  <a:lnTo>
                    <a:pt x="3097111" y="591553"/>
                  </a:lnTo>
                  <a:lnTo>
                    <a:pt x="3202521" y="867029"/>
                  </a:lnTo>
                  <a:lnTo>
                    <a:pt x="3185871" y="904633"/>
                  </a:lnTo>
                  <a:lnTo>
                    <a:pt x="3168345" y="928992"/>
                  </a:lnTo>
                  <a:lnTo>
                    <a:pt x="3148444" y="942124"/>
                  </a:lnTo>
                  <a:lnTo>
                    <a:pt x="3124657" y="946048"/>
                  </a:lnTo>
                  <a:lnTo>
                    <a:pt x="3117088" y="945667"/>
                  </a:lnTo>
                  <a:lnTo>
                    <a:pt x="3110014" y="944638"/>
                  </a:lnTo>
                  <a:lnTo>
                    <a:pt x="3103130" y="943127"/>
                  </a:lnTo>
                  <a:lnTo>
                    <a:pt x="3090176" y="939609"/>
                  </a:lnTo>
                  <a:lnTo>
                    <a:pt x="3088690" y="941755"/>
                  </a:lnTo>
                  <a:lnTo>
                    <a:pt x="3079127" y="970457"/>
                  </a:lnTo>
                  <a:lnTo>
                    <a:pt x="3078137" y="974750"/>
                  </a:lnTo>
                  <a:lnTo>
                    <a:pt x="3083915" y="977887"/>
                  </a:lnTo>
                  <a:lnTo>
                    <a:pt x="3093250" y="981811"/>
                  </a:lnTo>
                  <a:lnTo>
                    <a:pt x="3104057" y="984834"/>
                  </a:lnTo>
                  <a:lnTo>
                    <a:pt x="3115386" y="986764"/>
                  </a:lnTo>
                  <a:lnTo>
                    <a:pt x="3126308" y="987450"/>
                  </a:lnTo>
                  <a:lnTo>
                    <a:pt x="3148609" y="985672"/>
                  </a:lnTo>
                  <a:lnTo>
                    <a:pt x="3188131" y="969987"/>
                  </a:lnTo>
                  <a:lnTo>
                    <a:pt x="3217367" y="939927"/>
                  </a:lnTo>
                  <a:lnTo>
                    <a:pt x="3239782" y="897407"/>
                  </a:lnTo>
                  <a:lnTo>
                    <a:pt x="3250349" y="870331"/>
                  </a:lnTo>
                  <a:lnTo>
                    <a:pt x="3350488" y="5917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0714" y="1254798"/>
              <a:ext cx="203352" cy="2033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60641" y="9612889"/>
              <a:ext cx="230390" cy="23039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235180" y="9556646"/>
            <a:ext cx="4728220" cy="3084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dirty="0">
                <a:solidFill>
                  <a:srgbClr val="EDEDED"/>
                </a:solidFill>
                <a:latin typeface="FS Me"/>
                <a:cs typeface="FS Me"/>
              </a:rPr>
              <a:t>Copy</a:t>
            </a:r>
            <a:r>
              <a:rPr lang="en-GB" sz="1900" dirty="0">
                <a:solidFill>
                  <a:srgbClr val="EDEDED"/>
                </a:solidFill>
                <a:latin typeface="FS Me"/>
                <a:cs typeface="FS Me"/>
              </a:rPr>
              <a:t>right</a:t>
            </a:r>
            <a:r>
              <a:rPr sz="1900" spc="60" dirty="0">
                <a:solidFill>
                  <a:srgbClr val="EDEDED"/>
                </a:solidFill>
                <a:latin typeface="FS Me"/>
                <a:cs typeface="FS Me"/>
              </a:rPr>
              <a:t> </a:t>
            </a:r>
            <a:r>
              <a:rPr sz="1900" dirty="0">
                <a:solidFill>
                  <a:srgbClr val="EDEDED"/>
                </a:solidFill>
                <a:latin typeface="FS Me"/>
                <a:cs typeface="FS Me"/>
              </a:rPr>
              <a:t>North</a:t>
            </a:r>
            <a:r>
              <a:rPr sz="1900" spc="65" dirty="0">
                <a:solidFill>
                  <a:srgbClr val="EDEDED"/>
                </a:solidFill>
                <a:latin typeface="FS Me"/>
                <a:cs typeface="FS Me"/>
              </a:rPr>
              <a:t> </a:t>
            </a:r>
            <a:r>
              <a:rPr sz="1900" dirty="0">
                <a:solidFill>
                  <a:srgbClr val="EDEDED"/>
                </a:solidFill>
                <a:latin typeface="FS Me"/>
                <a:cs typeface="FS Me"/>
              </a:rPr>
              <a:t>East</a:t>
            </a:r>
            <a:r>
              <a:rPr sz="1900" spc="65" dirty="0">
                <a:solidFill>
                  <a:srgbClr val="EDEDED"/>
                </a:solidFill>
                <a:latin typeface="FS Me"/>
                <a:cs typeface="FS Me"/>
              </a:rPr>
              <a:t> </a:t>
            </a:r>
            <a:r>
              <a:rPr sz="1900" dirty="0">
                <a:solidFill>
                  <a:srgbClr val="EDEDED"/>
                </a:solidFill>
                <a:latin typeface="FS Me"/>
                <a:cs typeface="FS Me"/>
              </a:rPr>
              <a:t>Autism</a:t>
            </a:r>
            <a:r>
              <a:rPr sz="1900" spc="65" dirty="0">
                <a:solidFill>
                  <a:srgbClr val="EDEDED"/>
                </a:solidFill>
                <a:latin typeface="FS Me"/>
                <a:cs typeface="FS Me"/>
              </a:rPr>
              <a:t> </a:t>
            </a:r>
            <a:r>
              <a:rPr sz="1900" spc="-10" dirty="0">
                <a:solidFill>
                  <a:srgbClr val="EDEDED"/>
                </a:solidFill>
                <a:latin typeface="FS Me"/>
                <a:cs typeface="FS Me"/>
              </a:rPr>
              <a:t>Society</a:t>
            </a:r>
            <a:r>
              <a:rPr lang="en-GB" sz="1900" spc="-10" dirty="0">
                <a:solidFill>
                  <a:srgbClr val="EDEDED"/>
                </a:solidFill>
                <a:latin typeface="FS Me"/>
                <a:cs typeface="FS Me"/>
              </a:rPr>
              <a:t> 2026</a:t>
            </a:r>
            <a:endParaRPr sz="1900" dirty="0">
              <a:latin typeface="FS Me"/>
              <a:cs typeface="FS Me"/>
            </a:endParaRPr>
          </a:p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4117195" y="2781300"/>
            <a:ext cx="11496675" cy="3756660"/>
          </a:xfrm>
          <a:prstGeom prst="rect">
            <a:avLst/>
          </a:prstGeom>
        </p:spPr>
        <p:txBody>
          <a:bodyPr vert="horz" wrap="square" lIns="0" tIns="3429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700"/>
              </a:spcBef>
              <a:tabLst>
                <a:tab pos="11022330" algn="l"/>
              </a:tabLst>
            </a:pPr>
            <a:r>
              <a:rPr sz="10900" b="1" dirty="0">
                <a:solidFill>
                  <a:srgbClr val="FFFFFF"/>
                </a:solidFill>
                <a:latin typeface="FS Me"/>
                <a:cs typeface="FS Me"/>
              </a:rPr>
              <a:t>Celebrating</a:t>
            </a:r>
            <a:r>
              <a:rPr sz="10900" b="1" spc="50" dirty="0">
                <a:solidFill>
                  <a:srgbClr val="FFFFFF"/>
                </a:solidFill>
                <a:latin typeface="FS Me"/>
                <a:cs typeface="FS Me"/>
              </a:rPr>
              <a:t> </a:t>
            </a:r>
            <a:r>
              <a:rPr sz="10900" b="1" spc="-25" dirty="0">
                <a:solidFill>
                  <a:srgbClr val="FFFFFF"/>
                </a:solidFill>
                <a:latin typeface="FS Me"/>
                <a:cs typeface="FS Me"/>
              </a:rPr>
              <a:t>our</a:t>
            </a:r>
            <a:r>
              <a:rPr sz="10900" b="1" dirty="0">
                <a:solidFill>
                  <a:srgbClr val="FFFFFF"/>
                </a:solidFill>
                <a:latin typeface="FS Me"/>
                <a:cs typeface="FS Me"/>
              </a:rPr>
              <a:t>	</a:t>
            </a:r>
            <a:r>
              <a:rPr sz="20250" b="1" baseline="-12962" dirty="0">
                <a:solidFill>
                  <a:srgbClr val="FFFFFF"/>
                </a:solidFill>
                <a:latin typeface="FS Me"/>
                <a:cs typeface="FS Me"/>
              </a:rPr>
              <a:t> </a:t>
            </a:r>
            <a:endParaRPr sz="20250" baseline="-12962" dirty="0">
              <a:latin typeface="FS Me"/>
              <a:cs typeface="FS Me"/>
            </a:endParaRPr>
          </a:p>
          <a:p>
            <a:pPr marR="1427480" algn="ctr">
              <a:lnSpc>
                <a:spcPct val="100000"/>
              </a:lnSpc>
              <a:spcBef>
                <a:spcPts val="615"/>
              </a:spcBef>
            </a:pPr>
            <a:r>
              <a:rPr sz="10900" b="1" spc="-10" dirty="0">
                <a:solidFill>
                  <a:srgbClr val="FFFFFF"/>
                </a:solidFill>
                <a:latin typeface="FS Me"/>
                <a:cs typeface="FS Me"/>
              </a:rPr>
              <a:t>Differences</a:t>
            </a:r>
            <a:endParaRPr sz="10900" dirty="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68412" y="615971"/>
            <a:ext cx="108916" cy="10891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7090730" y="7643972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42569" y="0"/>
                </a:moveTo>
                <a:lnTo>
                  <a:pt x="101875" y="3353"/>
                </a:lnTo>
                <a:lnTo>
                  <a:pt x="63756" y="19040"/>
                </a:lnTo>
                <a:lnTo>
                  <a:pt x="31306" y="46804"/>
                </a:lnTo>
                <a:lnTo>
                  <a:pt x="9231" y="83362"/>
                </a:lnTo>
                <a:lnTo>
                  <a:pt x="0" y="123537"/>
                </a:lnTo>
                <a:lnTo>
                  <a:pt x="3355" y="164232"/>
                </a:lnTo>
                <a:lnTo>
                  <a:pt x="19041" y="202352"/>
                </a:lnTo>
                <a:lnTo>
                  <a:pt x="46800" y="234802"/>
                </a:lnTo>
                <a:lnTo>
                  <a:pt x="83359" y="256872"/>
                </a:lnTo>
                <a:lnTo>
                  <a:pt x="123533" y="266103"/>
                </a:lnTo>
                <a:lnTo>
                  <a:pt x="164228" y="262747"/>
                </a:lnTo>
                <a:lnTo>
                  <a:pt x="202349" y="247060"/>
                </a:lnTo>
                <a:lnTo>
                  <a:pt x="234798" y="219295"/>
                </a:lnTo>
                <a:lnTo>
                  <a:pt x="256869" y="182742"/>
                </a:lnTo>
                <a:lnTo>
                  <a:pt x="266099" y="142569"/>
                </a:lnTo>
                <a:lnTo>
                  <a:pt x="262743" y="101874"/>
                </a:lnTo>
                <a:lnTo>
                  <a:pt x="247056" y="63755"/>
                </a:lnTo>
                <a:lnTo>
                  <a:pt x="219292" y="31310"/>
                </a:lnTo>
                <a:lnTo>
                  <a:pt x="182739" y="9234"/>
                </a:lnTo>
                <a:lnTo>
                  <a:pt x="142569" y="0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17356" y="1391112"/>
            <a:ext cx="954405" cy="558800"/>
          </a:xfrm>
          <a:custGeom>
            <a:avLst/>
            <a:gdLst/>
            <a:ahLst/>
            <a:cxnLst/>
            <a:rect l="l" t="t" r="r" b="b"/>
            <a:pathLst>
              <a:path w="954405" h="558800">
                <a:moveTo>
                  <a:pt x="228921" y="120512"/>
                </a:moveTo>
                <a:lnTo>
                  <a:pt x="187795" y="122802"/>
                </a:lnTo>
                <a:lnTo>
                  <a:pt x="146455" y="133634"/>
                </a:lnTo>
                <a:lnTo>
                  <a:pt x="100041" y="156301"/>
                </a:lnTo>
                <a:lnTo>
                  <a:pt x="61697" y="186937"/>
                </a:lnTo>
                <a:lnTo>
                  <a:pt x="31671" y="225644"/>
                </a:lnTo>
                <a:lnTo>
                  <a:pt x="10210" y="272521"/>
                </a:lnTo>
                <a:lnTo>
                  <a:pt x="0" y="318694"/>
                </a:lnTo>
                <a:lnTo>
                  <a:pt x="22" y="326549"/>
                </a:lnTo>
                <a:lnTo>
                  <a:pt x="127" y="363988"/>
                </a:lnTo>
                <a:lnTo>
                  <a:pt x="9748" y="407800"/>
                </a:lnTo>
                <a:lnTo>
                  <a:pt x="9869" y="408351"/>
                </a:lnTo>
                <a:lnTo>
                  <a:pt x="28498" y="451731"/>
                </a:lnTo>
                <a:lnTo>
                  <a:pt x="56783" y="492437"/>
                </a:lnTo>
                <a:lnTo>
                  <a:pt x="92801" y="524326"/>
                </a:lnTo>
                <a:lnTo>
                  <a:pt x="134916" y="546538"/>
                </a:lnTo>
                <a:lnTo>
                  <a:pt x="181489" y="558216"/>
                </a:lnTo>
                <a:lnTo>
                  <a:pt x="230885" y="558500"/>
                </a:lnTo>
                <a:lnTo>
                  <a:pt x="267325" y="551767"/>
                </a:lnTo>
                <a:lnTo>
                  <a:pt x="333971" y="523413"/>
                </a:lnTo>
                <a:lnTo>
                  <a:pt x="388879" y="479158"/>
                </a:lnTo>
                <a:lnTo>
                  <a:pt x="398690" y="468354"/>
                </a:lnTo>
                <a:lnTo>
                  <a:pt x="199192" y="468354"/>
                </a:lnTo>
                <a:lnTo>
                  <a:pt x="157266" y="454371"/>
                </a:lnTo>
                <a:lnTo>
                  <a:pt x="123204" y="425993"/>
                </a:lnTo>
                <a:lnTo>
                  <a:pt x="100437" y="385204"/>
                </a:lnTo>
                <a:lnTo>
                  <a:pt x="100354" y="385056"/>
                </a:lnTo>
                <a:lnTo>
                  <a:pt x="92040" y="347178"/>
                </a:lnTo>
                <a:lnTo>
                  <a:pt x="94069" y="311413"/>
                </a:lnTo>
                <a:lnTo>
                  <a:pt x="106578" y="277980"/>
                </a:lnTo>
                <a:lnTo>
                  <a:pt x="129704" y="247096"/>
                </a:lnTo>
                <a:lnTo>
                  <a:pt x="156509" y="225644"/>
                </a:lnTo>
                <a:lnTo>
                  <a:pt x="186240" y="213018"/>
                </a:lnTo>
                <a:lnTo>
                  <a:pt x="218420" y="208444"/>
                </a:lnTo>
                <a:lnTo>
                  <a:pt x="443430" y="208444"/>
                </a:lnTo>
                <a:lnTo>
                  <a:pt x="432510" y="201617"/>
                </a:lnTo>
                <a:lnTo>
                  <a:pt x="373192" y="166609"/>
                </a:lnTo>
                <a:lnTo>
                  <a:pt x="310616" y="137850"/>
                </a:lnTo>
                <a:lnTo>
                  <a:pt x="269855" y="125836"/>
                </a:lnTo>
                <a:lnTo>
                  <a:pt x="228921" y="120512"/>
                </a:lnTo>
                <a:close/>
              </a:path>
              <a:path w="954405" h="558800">
                <a:moveTo>
                  <a:pt x="443430" y="208444"/>
                </a:moveTo>
                <a:lnTo>
                  <a:pt x="218420" y="208444"/>
                </a:lnTo>
                <a:lnTo>
                  <a:pt x="252615" y="211117"/>
                </a:lnTo>
                <a:lnTo>
                  <a:pt x="275843" y="216624"/>
                </a:lnTo>
                <a:lnTo>
                  <a:pt x="319643" y="234584"/>
                </a:lnTo>
                <a:lnTo>
                  <a:pt x="359644" y="257159"/>
                </a:lnTo>
                <a:lnTo>
                  <a:pt x="417372" y="291889"/>
                </a:lnTo>
                <a:lnTo>
                  <a:pt x="418070" y="292600"/>
                </a:lnTo>
                <a:lnTo>
                  <a:pt x="419010" y="293349"/>
                </a:lnTo>
                <a:lnTo>
                  <a:pt x="398714" y="326549"/>
                </a:lnTo>
                <a:lnTo>
                  <a:pt x="377571" y="359078"/>
                </a:lnTo>
                <a:lnTo>
                  <a:pt x="354422" y="390111"/>
                </a:lnTo>
                <a:lnTo>
                  <a:pt x="328103" y="418825"/>
                </a:lnTo>
                <a:lnTo>
                  <a:pt x="290162" y="448162"/>
                </a:lnTo>
                <a:lnTo>
                  <a:pt x="245630" y="466107"/>
                </a:lnTo>
                <a:lnTo>
                  <a:pt x="199192" y="468354"/>
                </a:lnTo>
                <a:lnTo>
                  <a:pt x="398690" y="468354"/>
                </a:lnTo>
                <a:lnTo>
                  <a:pt x="431710" y="428216"/>
                </a:lnTo>
                <a:lnTo>
                  <a:pt x="460307" y="385204"/>
                </a:lnTo>
                <a:lnTo>
                  <a:pt x="478967" y="353415"/>
                </a:lnTo>
                <a:lnTo>
                  <a:pt x="488454" y="337189"/>
                </a:lnTo>
                <a:lnTo>
                  <a:pt x="660863" y="337189"/>
                </a:lnTo>
                <a:lnTo>
                  <a:pt x="638822" y="326991"/>
                </a:lnTo>
                <a:lnTo>
                  <a:pt x="616524" y="314847"/>
                </a:lnTo>
                <a:lnTo>
                  <a:pt x="594499" y="302176"/>
                </a:lnTo>
                <a:lnTo>
                  <a:pt x="545362" y="273207"/>
                </a:lnTo>
                <a:lnTo>
                  <a:pt x="540524" y="269194"/>
                </a:lnTo>
                <a:lnTo>
                  <a:pt x="534898" y="265193"/>
                </a:lnTo>
                <a:lnTo>
                  <a:pt x="556854" y="229438"/>
                </a:lnTo>
                <a:lnTo>
                  <a:pt x="561760" y="222000"/>
                </a:lnTo>
                <a:lnTo>
                  <a:pt x="465111" y="222000"/>
                </a:lnTo>
                <a:lnTo>
                  <a:pt x="443430" y="208444"/>
                </a:lnTo>
                <a:close/>
              </a:path>
              <a:path w="954405" h="558800">
                <a:moveTo>
                  <a:pt x="660863" y="337189"/>
                </a:moveTo>
                <a:lnTo>
                  <a:pt x="488454" y="337189"/>
                </a:lnTo>
                <a:lnTo>
                  <a:pt x="519962" y="357395"/>
                </a:lnTo>
                <a:lnTo>
                  <a:pt x="579019" y="392325"/>
                </a:lnTo>
                <a:lnTo>
                  <a:pt x="641247" y="421225"/>
                </a:lnTo>
                <a:lnTo>
                  <a:pt x="693945" y="435853"/>
                </a:lnTo>
                <a:lnTo>
                  <a:pt x="745865" y="438980"/>
                </a:lnTo>
                <a:lnTo>
                  <a:pt x="796854" y="429676"/>
                </a:lnTo>
                <a:lnTo>
                  <a:pt x="846759" y="407014"/>
                </a:lnTo>
                <a:lnTo>
                  <a:pt x="887594" y="376301"/>
                </a:lnTo>
                <a:lnTo>
                  <a:pt x="909098" y="350690"/>
                </a:lnTo>
                <a:lnTo>
                  <a:pt x="738225" y="350690"/>
                </a:lnTo>
                <a:lnTo>
                  <a:pt x="712031" y="350337"/>
                </a:lnTo>
                <a:lnTo>
                  <a:pt x="686761" y="345870"/>
                </a:lnTo>
                <a:lnTo>
                  <a:pt x="662372" y="337888"/>
                </a:lnTo>
                <a:lnTo>
                  <a:pt x="660863" y="337189"/>
                </a:lnTo>
                <a:close/>
              </a:path>
              <a:path w="954405" h="558800">
                <a:moveTo>
                  <a:pt x="913911" y="91406"/>
                </a:moveTo>
                <a:lnTo>
                  <a:pt x="718501" y="91406"/>
                </a:lnTo>
                <a:lnTo>
                  <a:pt x="758523" y="91924"/>
                </a:lnTo>
                <a:lnTo>
                  <a:pt x="795587" y="105130"/>
                </a:lnTo>
                <a:lnTo>
                  <a:pt x="826608" y="129331"/>
                </a:lnTo>
                <a:lnTo>
                  <a:pt x="848499" y="162831"/>
                </a:lnTo>
                <a:lnTo>
                  <a:pt x="858413" y="192845"/>
                </a:lnTo>
                <a:lnTo>
                  <a:pt x="861646" y="222000"/>
                </a:lnTo>
                <a:lnTo>
                  <a:pt x="861727" y="222729"/>
                </a:lnTo>
                <a:lnTo>
                  <a:pt x="846238" y="281779"/>
                </a:lnTo>
                <a:lnTo>
                  <a:pt x="801756" y="330989"/>
                </a:lnTo>
                <a:lnTo>
                  <a:pt x="738225" y="350690"/>
                </a:lnTo>
                <a:lnTo>
                  <a:pt x="909098" y="350690"/>
                </a:lnTo>
                <a:lnTo>
                  <a:pt x="918839" y="339088"/>
                </a:lnTo>
                <a:lnTo>
                  <a:pt x="940447" y="295522"/>
                </a:lnTo>
                <a:lnTo>
                  <a:pt x="952317" y="245978"/>
                </a:lnTo>
                <a:lnTo>
                  <a:pt x="952372" y="245749"/>
                </a:lnTo>
                <a:lnTo>
                  <a:pt x="953951" y="213018"/>
                </a:lnTo>
                <a:lnTo>
                  <a:pt x="954042" y="211117"/>
                </a:lnTo>
                <a:lnTo>
                  <a:pt x="954112" y="209665"/>
                </a:lnTo>
                <a:lnTo>
                  <a:pt x="949827" y="174672"/>
                </a:lnTo>
                <a:lnTo>
                  <a:pt x="939972" y="140792"/>
                </a:lnTo>
                <a:lnTo>
                  <a:pt x="925003" y="108043"/>
                </a:lnTo>
                <a:lnTo>
                  <a:pt x="913911" y="91406"/>
                </a:lnTo>
                <a:close/>
              </a:path>
              <a:path w="954405" h="558800">
                <a:moveTo>
                  <a:pt x="735212" y="0"/>
                </a:moveTo>
                <a:lnTo>
                  <a:pt x="684488" y="7610"/>
                </a:lnTo>
                <a:lnTo>
                  <a:pt x="636644" y="26525"/>
                </a:lnTo>
                <a:lnTo>
                  <a:pt x="591616" y="55923"/>
                </a:lnTo>
                <a:lnTo>
                  <a:pt x="543322" y="103298"/>
                </a:lnTo>
                <a:lnTo>
                  <a:pt x="503363" y="157904"/>
                </a:lnTo>
                <a:lnTo>
                  <a:pt x="474622" y="205727"/>
                </a:lnTo>
                <a:lnTo>
                  <a:pt x="465111" y="222000"/>
                </a:lnTo>
                <a:lnTo>
                  <a:pt x="561760" y="222000"/>
                </a:lnTo>
                <a:lnTo>
                  <a:pt x="580021" y="194319"/>
                </a:lnTo>
                <a:lnTo>
                  <a:pt x="605921" y="161075"/>
                </a:lnTo>
                <a:lnTo>
                  <a:pt x="636078" y="130941"/>
                </a:lnTo>
                <a:lnTo>
                  <a:pt x="674442" y="105349"/>
                </a:lnTo>
                <a:lnTo>
                  <a:pt x="718501" y="91406"/>
                </a:lnTo>
                <a:lnTo>
                  <a:pt x="913911" y="91406"/>
                </a:lnTo>
                <a:lnTo>
                  <a:pt x="899931" y="70439"/>
                </a:lnTo>
                <a:lnTo>
                  <a:pt x="869003" y="40267"/>
                </a:lnTo>
                <a:lnTo>
                  <a:pt x="832045" y="18100"/>
                </a:lnTo>
                <a:lnTo>
                  <a:pt x="788885" y="4513"/>
                </a:lnTo>
                <a:lnTo>
                  <a:pt x="735212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57388" y="8531156"/>
            <a:ext cx="817880" cy="546100"/>
          </a:xfrm>
          <a:custGeom>
            <a:avLst/>
            <a:gdLst/>
            <a:ahLst/>
            <a:cxnLst/>
            <a:rect l="l" t="t" r="r" b="b"/>
            <a:pathLst>
              <a:path w="817880" h="546100">
                <a:moveTo>
                  <a:pt x="470609" y="320388"/>
                </a:moveTo>
                <a:lnTo>
                  <a:pt x="389255" y="320388"/>
                </a:lnTo>
                <a:lnTo>
                  <a:pt x="399179" y="343396"/>
                </a:lnTo>
                <a:lnTo>
                  <a:pt x="428040" y="404485"/>
                </a:lnTo>
                <a:lnTo>
                  <a:pt x="459079" y="455757"/>
                </a:lnTo>
                <a:lnTo>
                  <a:pt x="490154" y="492036"/>
                </a:lnTo>
                <a:lnTo>
                  <a:pt x="526268" y="519603"/>
                </a:lnTo>
                <a:lnTo>
                  <a:pt x="567764" y="537706"/>
                </a:lnTo>
                <a:lnTo>
                  <a:pt x="614984" y="545597"/>
                </a:lnTo>
                <a:lnTo>
                  <a:pt x="659553" y="543222"/>
                </a:lnTo>
                <a:lnTo>
                  <a:pt x="700338" y="531466"/>
                </a:lnTo>
                <a:lnTo>
                  <a:pt x="737232" y="510412"/>
                </a:lnTo>
                <a:lnTo>
                  <a:pt x="770128" y="480141"/>
                </a:lnTo>
                <a:lnTo>
                  <a:pt x="778759" y="468546"/>
                </a:lnTo>
                <a:lnTo>
                  <a:pt x="619407" y="468546"/>
                </a:lnTo>
                <a:lnTo>
                  <a:pt x="591459" y="463969"/>
                </a:lnTo>
                <a:lnTo>
                  <a:pt x="545013" y="438915"/>
                </a:lnTo>
                <a:lnTo>
                  <a:pt x="514994" y="405636"/>
                </a:lnTo>
                <a:lnTo>
                  <a:pt x="492980" y="366591"/>
                </a:lnTo>
                <a:lnTo>
                  <a:pt x="483185" y="346673"/>
                </a:lnTo>
                <a:lnTo>
                  <a:pt x="470609" y="320388"/>
                </a:lnTo>
                <a:close/>
              </a:path>
              <a:path w="817880" h="546100">
                <a:moveTo>
                  <a:pt x="781924" y="241583"/>
                </a:moveTo>
                <a:lnTo>
                  <a:pt x="617086" y="241583"/>
                </a:lnTo>
                <a:lnTo>
                  <a:pt x="637051" y="242935"/>
                </a:lnTo>
                <a:lnTo>
                  <a:pt x="656624" y="247095"/>
                </a:lnTo>
                <a:lnTo>
                  <a:pt x="675779" y="254297"/>
                </a:lnTo>
                <a:lnTo>
                  <a:pt x="704540" y="274173"/>
                </a:lnTo>
                <a:lnTo>
                  <a:pt x="724976" y="301806"/>
                </a:lnTo>
                <a:lnTo>
                  <a:pt x="735672" y="334466"/>
                </a:lnTo>
                <a:lnTo>
                  <a:pt x="735581" y="341481"/>
                </a:lnTo>
                <a:lnTo>
                  <a:pt x="735464" y="350385"/>
                </a:lnTo>
                <a:lnTo>
                  <a:pt x="735355" y="358728"/>
                </a:lnTo>
                <a:lnTo>
                  <a:pt x="735252" y="366591"/>
                </a:lnTo>
                <a:lnTo>
                  <a:pt x="735215" y="369422"/>
                </a:lnTo>
                <a:lnTo>
                  <a:pt x="727780" y="396009"/>
                </a:lnTo>
                <a:lnTo>
                  <a:pt x="698364" y="438915"/>
                </a:lnTo>
                <a:lnTo>
                  <a:pt x="647493" y="465454"/>
                </a:lnTo>
                <a:lnTo>
                  <a:pt x="619407" y="468546"/>
                </a:lnTo>
                <a:lnTo>
                  <a:pt x="778759" y="468546"/>
                </a:lnTo>
                <a:lnTo>
                  <a:pt x="802914" y="427368"/>
                </a:lnTo>
                <a:lnTo>
                  <a:pt x="817384" y="366984"/>
                </a:lnTo>
                <a:lnTo>
                  <a:pt x="817505" y="334466"/>
                </a:lnTo>
                <a:lnTo>
                  <a:pt x="817531" y="327530"/>
                </a:lnTo>
                <a:lnTo>
                  <a:pt x="809869" y="290822"/>
                </a:lnTo>
                <a:lnTo>
                  <a:pt x="809812" y="290550"/>
                </a:lnTo>
                <a:lnTo>
                  <a:pt x="793821" y="256472"/>
                </a:lnTo>
                <a:lnTo>
                  <a:pt x="781924" y="241583"/>
                </a:lnTo>
                <a:close/>
              </a:path>
              <a:path w="817880" h="546100">
                <a:moveTo>
                  <a:pt x="195806" y="0"/>
                </a:moveTo>
                <a:lnTo>
                  <a:pt x="153081" y="3526"/>
                </a:lnTo>
                <a:lnTo>
                  <a:pt x="112453" y="16953"/>
                </a:lnTo>
                <a:lnTo>
                  <a:pt x="74053" y="40480"/>
                </a:lnTo>
                <a:lnTo>
                  <a:pt x="44151" y="68977"/>
                </a:lnTo>
                <a:lnTo>
                  <a:pt x="22177" y="101878"/>
                </a:lnTo>
                <a:lnTo>
                  <a:pt x="7627" y="138788"/>
                </a:lnTo>
                <a:lnTo>
                  <a:pt x="0" y="179316"/>
                </a:lnTo>
                <a:lnTo>
                  <a:pt x="2411" y="233074"/>
                </a:lnTo>
                <a:lnTo>
                  <a:pt x="17642" y="275598"/>
                </a:lnTo>
                <a:lnTo>
                  <a:pt x="51259" y="323855"/>
                </a:lnTo>
                <a:lnTo>
                  <a:pt x="94691" y="355325"/>
                </a:lnTo>
                <a:lnTo>
                  <a:pt x="155006" y="376464"/>
                </a:lnTo>
                <a:lnTo>
                  <a:pt x="186520" y="380121"/>
                </a:lnTo>
                <a:lnTo>
                  <a:pt x="218922" y="379163"/>
                </a:lnTo>
                <a:lnTo>
                  <a:pt x="276129" y="367828"/>
                </a:lnTo>
                <a:lnTo>
                  <a:pt x="330898" y="347959"/>
                </a:lnTo>
                <a:lnTo>
                  <a:pt x="389255" y="320388"/>
                </a:lnTo>
                <a:lnTo>
                  <a:pt x="470609" y="320388"/>
                </a:lnTo>
                <a:lnTo>
                  <a:pt x="462874" y="304220"/>
                </a:lnTo>
                <a:lnTo>
                  <a:pt x="191423" y="304220"/>
                </a:lnTo>
                <a:lnTo>
                  <a:pt x="170800" y="301511"/>
                </a:lnTo>
                <a:lnTo>
                  <a:pt x="150406" y="295534"/>
                </a:lnTo>
                <a:lnTo>
                  <a:pt x="115642" y="274532"/>
                </a:lnTo>
                <a:lnTo>
                  <a:pt x="92060" y="243965"/>
                </a:lnTo>
                <a:lnTo>
                  <a:pt x="81192" y="206798"/>
                </a:lnTo>
                <a:lnTo>
                  <a:pt x="84446" y="167482"/>
                </a:lnTo>
                <a:lnTo>
                  <a:pt x="115895" y="109536"/>
                </a:lnTo>
                <a:lnTo>
                  <a:pt x="173062" y="80281"/>
                </a:lnTo>
                <a:lnTo>
                  <a:pt x="202963" y="77784"/>
                </a:lnTo>
                <a:lnTo>
                  <a:pt x="347965" y="77784"/>
                </a:lnTo>
                <a:lnTo>
                  <a:pt x="333756" y="60655"/>
                </a:lnTo>
                <a:lnTo>
                  <a:pt x="306678" y="36851"/>
                </a:lnTo>
                <a:lnTo>
                  <a:pt x="275749" y="18470"/>
                </a:lnTo>
                <a:lnTo>
                  <a:pt x="240499" y="6177"/>
                </a:lnTo>
                <a:lnTo>
                  <a:pt x="195806" y="0"/>
                </a:lnTo>
                <a:close/>
              </a:path>
              <a:path w="817880" h="546100">
                <a:moveTo>
                  <a:pt x="347965" y="77784"/>
                </a:moveTo>
                <a:lnTo>
                  <a:pt x="202963" y="77784"/>
                </a:lnTo>
                <a:lnTo>
                  <a:pt x="230660" y="83115"/>
                </a:lnTo>
                <a:lnTo>
                  <a:pt x="256219" y="95478"/>
                </a:lnTo>
                <a:lnTo>
                  <a:pt x="293860" y="129387"/>
                </a:lnTo>
                <a:lnTo>
                  <a:pt x="316861" y="163752"/>
                </a:lnTo>
                <a:lnTo>
                  <a:pt x="334860" y="199608"/>
                </a:lnTo>
                <a:lnTo>
                  <a:pt x="359791" y="252912"/>
                </a:lnTo>
                <a:lnTo>
                  <a:pt x="359956" y="253763"/>
                </a:lnTo>
                <a:lnTo>
                  <a:pt x="360273" y="254767"/>
                </a:lnTo>
                <a:lnTo>
                  <a:pt x="329379" y="268946"/>
                </a:lnTo>
                <a:lnTo>
                  <a:pt x="298200" y="282227"/>
                </a:lnTo>
                <a:lnTo>
                  <a:pt x="266295" y="293446"/>
                </a:lnTo>
                <a:lnTo>
                  <a:pt x="232927" y="301511"/>
                </a:lnTo>
                <a:lnTo>
                  <a:pt x="232651" y="301511"/>
                </a:lnTo>
                <a:lnTo>
                  <a:pt x="212242" y="304063"/>
                </a:lnTo>
                <a:lnTo>
                  <a:pt x="191423" y="304220"/>
                </a:lnTo>
                <a:lnTo>
                  <a:pt x="462874" y="304220"/>
                </a:lnTo>
                <a:lnTo>
                  <a:pt x="461718" y="301806"/>
                </a:lnTo>
                <a:lnTo>
                  <a:pt x="460133" y="296461"/>
                </a:lnTo>
                <a:lnTo>
                  <a:pt x="525246" y="261426"/>
                </a:lnTo>
                <a:lnTo>
                  <a:pt x="596760" y="242803"/>
                </a:lnTo>
                <a:lnTo>
                  <a:pt x="617086" y="241583"/>
                </a:lnTo>
                <a:lnTo>
                  <a:pt x="781924" y="241583"/>
                </a:lnTo>
                <a:lnTo>
                  <a:pt x="769150" y="225595"/>
                </a:lnTo>
                <a:lnTo>
                  <a:pt x="428486" y="225595"/>
                </a:lnTo>
                <a:lnTo>
                  <a:pt x="414743" y="194848"/>
                </a:lnTo>
                <a:lnTo>
                  <a:pt x="402191" y="167482"/>
                </a:lnTo>
                <a:lnTo>
                  <a:pt x="388804" y="140568"/>
                </a:lnTo>
                <a:lnTo>
                  <a:pt x="374063" y="114388"/>
                </a:lnTo>
                <a:lnTo>
                  <a:pt x="357454" y="89222"/>
                </a:lnTo>
                <a:lnTo>
                  <a:pt x="347965" y="77784"/>
                </a:lnTo>
                <a:close/>
              </a:path>
              <a:path w="817880" h="546100">
                <a:moveTo>
                  <a:pt x="601091" y="166743"/>
                </a:moveTo>
                <a:lnTo>
                  <a:pt x="542991" y="177559"/>
                </a:lnTo>
                <a:lnTo>
                  <a:pt x="487426" y="197680"/>
                </a:lnTo>
                <a:lnTo>
                  <a:pt x="428263" y="225595"/>
                </a:lnTo>
                <a:lnTo>
                  <a:pt x="769150" y="225595"/>
                </a:lnTo>
                <a:lnTo>
                  <a:pt x="732437" y="196170"/>
                </a:lnTo>
                <a:lnTo>
                  <a:pt x="691954" y="176971"/>
                </a:lnTo>
                <a:lnTo>
                  <a:pt x="648560" y="167482"/>
                </a:lnTo>
                <a:lnTo>
                  <a:pt x="656314" y="167482"/>
                </a:lnTo>
                <a:lnTo>
                  <a:pt x="601091" y="166743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/>
          <p:nvPr/>
        </p:nvSpPr>
        <p:spPr>
          <a:xfrm>
            <a:off x="8927529" y="1014532"/>
            <a:ext cx="320675" cy="142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150" b="1" dirty="0">
                <a:solidFill>
                  <a:srgbClr val="004D71"/>
                </a:solidFill>
                <a:latin typeface="FS Me"/>
                <a:cs typeface="FS Me"/>
              </a:rPr>
              <a:t> </a:t>
            </a:r>
            <a:endParaRPr sz="9150">
              <a:latin typeface="FS Me"/>
              <a:cs typeface="FS M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76725" y="5994200"/>
            <a:ext cx="9734536" cy="214312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6530245" y="1319212"/>
            <a:ext cx="599440" cy="1123315"/>
          </a:xfrm>
          <a:custGeom>
            <a:avLst/>
            <a:gdLst/>
            <a:ahLst/>
            <a:cxnLst/>
            <a:rect l="l" t="t" r="r" b="b"/>
            <a:pathLst>
              <a:path w="599440" h="1123314">
                <a:moveTo>
                  <a:pt x="576033" y="386803"/>
                </a:moveTo>
                <a:lnTo>
                  <a:pt x="572973" y="364820"/>
                </a:lnTo>
                <a:lnTo>
                  <a:pt x="563524" y="345262"/>
                </a:lnTo>
                <a:lnTo>
                  <a:pt x="558634" y="340080"/>
                </a:lnTo>
                <a:lnTo>
                  <a:pt x="548627" y="329463"/>
                </a:lnTo>
                <a:lnTo>
                  <a:pt x="536511" y="322795"/>
                </a:lnTo>
                <a:lnTo>
                  <a:pt x="536511" y="386143"/>
                </a:lnTo>
                <a:lnTo>
                  <a:pt x="531647" y="689698"/>
                </a:lnTo>
                <a:lnTo>
                  <a:pt x="531571" y="691718"/>
                </a:lnTo>
                <a:lnTo>
                  <a:pt x="530885" y="698411"/>
                </a:lnTo>
                <a:lnTo>
                  <a:pt x="530796" y="699363"/>
                </a:lnTo>
                <a:lnTo>
                  <a:pt x="508863" y="722058"/>
                </a:lnTo>
                <a:lnTo>
                  <a:pt x="491109" y="722058"/>
                </a:lnTo>
                <a:lnTo>
                  <a:pt x="499605" y="722185"/>
                </a:lnTo>
                <a:lnTo>
                  <a:pt x="508469" y="722185"/>
                </a:lnTo>
                <a:lnTo>
                  <a:pt x="507949" y="722363"/>
                </a:lnTo>
                <a:lnTo>
                  <a:pt x="470966" y="704875"/>
                </a:lnTo>
                <a:lnTo>
                  <a:pt x="468617" y="689698"/>
                </a:lnTo>
                <a:lnTo>
                  <a:pt x="468985" y="666178"/>
                </a:lnTo>
                <a:lnTo>
                  <a:pt x="470420" y="575348"/>
                </a:lnTo>
                <a:lnTo>
                  <a:pt x="470522" y="568820"/>
                </a:lnTo>
                <a:lnTo>
                  <a:pt x="470598" y="563499"/>
                </a:lnTo>
                <a:lnTo>
                  <a:pt x="470674" y="558660"/>
                </a:lnTo>
                <a:lnTo>
                  <a:pt x="470789" y="551243"/>
                </a:lnTo>
                <a:lnTo>
                  <a:pt x="470839" y="548055"/>
                </a:lnTo>
                <a:lnTo>
                  <a:pt x="466064" y="534631"/>
                </a:lnTo>
                <a:lnTo>
                  <a:pt x="454647" y="528332"/>
                </a:lnTo>
                <a:lnTo>
                  <a:pt x="441744" y="530110"/>
                </a:lnTo>
                <a:lnTo>
                  <a:pt x="435800" y="537057"/>
                </a:lnTo>
                <a:lnTo>
                  <a:pt x="435800" y="722058"/>
                </a:lnTo>
                <a:lnTo>
                  <a:pt x="409181" y="722058"/>
                </a:lnTo>
                <a:lnTo>
                  <a:pt x="429336" y="666178"/>
                </a:lnTo>
                <a:lnTo>
                  <a:pt x="428853" y="689698"/>
                </a:lnTo>
                <a:lnTo>
                  <a:pt x="430225" y="704875"/>
                </a:lnTo>
                <a:lnTo>
                  <a:pt x="430339" y="705751"/>
                </a:lnTo>
                <a:lnTo>
                  <a:pt x="434708" y="720077"/>
                </a:lnTo>
                <a:lnTo>
                  <a:pt x="435800" y="722058"/>
                </a:lnTo>
                <a:lnTo>
                  <a:pt x="435800" y="537057"/>
                </a:lnTo>
                <a:lnTo>
                  <a:pt x="432473" y="540943"/>
                </a:lnTo>
                <a:lnTo>
                  <a:pt x="367144" y="722058"/>
                </a:lnTo>
                <a:lnTo>
                  <a:pt x="367093" y="722185"/>
                </a:lnTo>
                <a:lnTo>
                  <a:pt x="246189" y="1057389"/>
                </a:lnTo>
                <a:lnTo>
                  <a:pt x="216281" y="1083017"/>
                </a:lnTo>
                <a:lnTo>
                  <a:pt x="207962" y="1083551"/>
                </a:lnTo>
                <a:lnTo>
                  <a:pt x="199351" y="1082662"/>
                </a:lnTo>
                <a:lnTo>
                  <a:pt x="164655" y="1059662"/>
                </a:lnTo>
                <a:lnTo>
                  <a:pt x="159854" y="1045349"/>
                </a:lnTo>
                <a:lnTo>
                  <a:pt x="160045" y="1039926"/>
                </a:lnTo>
                <a:lnTo>
                  <a:pt x="160147" y="1036929"/>
                </a:lnTo>
                <a:lnTo>
                  <a:pt x="162661" y="1027252"/>
                </a:lnTo>
                <a:lnTo>
                  <a:pt x="265468" y="742226"/>
                </a:lnTo>
                <a:lnTo>
                  <a:pt x="266750" y="734402"/>
                </a:lnTo>
                <a:lnTo>
                  <a:pt x="266369" y="732739"/>
                </a:lnTo>
                <a:lnTo>
                  <a:pt x="264896" y="726795"/>
                </a:lnTo>
                <a:lnTo>
                  <a:pt x="261493" y="722185"/>
                </a:lnTo>
                <a:lnTo>
                  <a:pt x="367093" y="722185"/>
                </a:lnTo>
                <a:lnTo>
                  <a:pt x="367093" y="722058"/>
                </a:lnTo>
                <a:lnTo>
                  <a:pt x="261404" y="722058"/>
                </a:lnTo>
                <a:lnTo>
                  <a:pt x="260311" y="720572"/>
                </a:lnTo>
                <a:lnTo>
                  <a:pt x="253390" y="716508"/>
                </a:lnTo>
                <a:lnTo>
                  <a:pt x="245618" y="715492"/>
                </a:lnTo>
                <a:lnTo>
                  <a:pt x="238302" y="717448"/>
                </a:lnTo>
                <a:lnTo>
                  <a:pt x="234149" y="720572"/>
                </a:lnTo>
                <a:lnTo>
                  <a:pt x="232206" y="722058"/>
                </a:lnTo>
                <a:lnTo>
                  <a:pt x="232130" y="722185"/>
                </a:lnTo>
                <a:lnTo>
                  <a:pt x="228206" y="728789"/>
                </a:lnTo>
                <a:lnTo>
                  <a:pt x="125399" y="1013777"/>
                </a:lnTo>
                <a:lnTo>
                  <a:pt x="95491" y="1039406"/>
                </a:lnTo>
                <a:lnTo>
                  <a:pt x="87134" y="1039926"/>
                </a:lnTo>
                <a:lnTo>
                  <a:pt x="78486" y="1039025"/>
                </a:lnTo>
                <a:lnTo>
                  <a:pt x="43954" y="1016088"/>
                </a:lnTo>
                <a:lnTo>
                  <a:pt x="39103" y="1001763"/>
                </a:lnTo>
                <a:lnTo>
                  <a:pt x="39382" y="993330"/>
                </a:lnTo>
                <a:lnTo>
                  <a:pt x="41897" y="983653"/>
                </a:lnTo>
                <a:lnTo>
                  <a:pt x="136156" y="722363"/>
                </a:lnTo>
                <a:lnTo>
                  <a:pt x="136220" y="722185"/>
                </a:lnTo>
                <a:lnTo>
                  <a:pt x="232130" y="722185"/>
                </a:lnTo>
                <a:lnTo>
                  <a:pt x="232130" y="722058"/>
                </a:lnTo>
                <a:lnTo>
                  <a:pt x="136258" y="722058"/>
                </a:lnTo>
                <a:lnTo>
                  <a:pt x="192684" y="565645"/>
                </a:lnTo>
                <a:lnTo>
                  <a:pt x="228180" y="467220"/>
                </a:lnTo>
                <a:lnTo>
                  <a:pt x="227990" y="452958"/>
                </a:lnTo>
                <a:lnTo>
                  <a:pt x="219214" y="443357"/>
                </a:lnTo>
                <a:lnTo>
                  <a:pt x="206438" y="440944"/>
                </a:lnTo>
                <a:lnTo>
                  <a:pt x="194195" y="448221"/>
                </a:lnTo>
                <a:lnTo>
                  <a:pt x="105054" y="559092"/>
                </a:lnTo>
                <a:lnTo>
                  <a:pt x="99415" y="565010"/>
                </a:lnTo>
                <a:lnTo>
                  <a:pt x="93891" y="568820"/>
                </a:lnTo>
                <a:lnTo>
                  <a:pt x="88404" y="570928"/>
                </a:lnTo>
                <a:lnTo>
                  <a:pt x="82892" y="571728"/>
                </a:lnTo>
                <a:lnTo>
                  <a:pt x="75501" y="572109"/>
                </a:lnTo>
                <a:lnTo>
                  <a:pt x="67398" y="569188"/>
                </a:lnTo>
                <a:lnTo>
                  <a:pt x="60896" y="563892"/>
                </a:lnTo>
                <a:lnTo>
                  <a:pt x="54241" y="558660"/>
                </a:lnTo>
                <a:lnTo>
                  <a:pt x="49758" y="551243"/>
                </a:lnTo>
                <a:lnTo>
                  <a:pt x="48501" y="543966"/>
                </a:lnTo>
                <a:lnTo>
                  <a:pt x="48056" y="538416"/>
                </a:lnTo>
                <a:lnTo>
                  <a:pt x="48882" y="532612"/>
                </a:lnTo>
                <a:lnTo>
                  <a:pt x="246989" y="281673"/>
                </a:lnTo>
                <a:lnTo>
                  <a:pt x="272453" y="269735"/>
                </a:lnTo>
                <a:lnTo>
                  <a:pt x="282155" y="271538"/>
                </a:lnTo>
                <a:lnTo>
                  <a:pt x="325577" y="287197"/>
                </a:lnTo>
                <a:lnTo>
                  <a:pt x="328383" y="290461"/>
                </a:lnTo>
                <a:lnTo>
                  <a:pt x="331076" y="293535"/>
                </a:lnTo>
                <a:lnTo>
                  <a:pt x="334327" y="296481"/>
                </a:lnTo>
                <a:lnTo>
                  <a:pt x="365036" y="318884"/>
                </a:lnTo>
                <a:lnTo>
                  <a:pt x="399554" y="333527"/>
                </a:lnTo>
                <a:lnTo>
                  <a:pt x="435927" y="340537"/>
                </a:lnTo>
                <a:lnTo>
                  <a:pt x="472173" y="340080"/>
                </a:lnTo>
                <a:lnTo>
                  <a:pt x="515861" y="355841"/>
                </a:lnTo>
                <a:lnTo>
                  <a:pt x="524484" y="360654"/>
                </a:lnTo>
                <a:lnTo>
                  <a:pt x="531050" y="367677"/>
                </a:lnTo>
                <a:lnTo>
                  <a:pt x="535178" y="376364"/>
                </a:lnTo>
                <a:lnTo>
                  <a:pt x="536511" y="386143"/>
                </a:lnTo>
                <a:lnTo>
                  <a:pt x="536511" y="322795"/>
                </a:lnTo>
                <a:lnTo>
                  <a:pt x="529196" y="318757"/>
                </a:lnTo>
                <a:lnTo>
                  <a:pt x="482892" y="302044"/>
                </a:lnTo>
                <a:lnTo>
                  <a:pt x="477583" y="300139"/>
                </a:lnTo>
                <a:lnTo>
                  <a:pt x="474205" y="299872"/>
                </a:lnTo>
                <a:lnTo>
                  <a:pt x="470890" y="300329"/>
                </a:lnTo>
                <a:lnTo>
                  <a:pt x="441947" y="302044"/>
                </a:lnTo>
                <a:lnTo>
                  <a:pt x="413283" y="297218"/>
                </a:lnTo>
                <a:lnTo>
                  <a:pt x="386067" y="285750"/>
                </a:lnTo>
                <a:lnTo>
                  <a:pt x="364375" y="269735"/>
                </a:lnTo>
                <a:lnTo>
                  <a:pt x="361454" y="267589"/>
                </a:lnTo>
                <a:lnTo>
                  <a:pt x="358038" y="264477"/>
                </a:lnTo>
                <a:lnTo>
                  <a:pt x="354901" y="261239"/>
                </a:lnTo>
                <a:lnTo>
                  <a:pt x="352120" y="257810"/>
                </a:lnTo>
                <a:lnTo>
                  <a:pt x="349846" y="255117"/>
                </a:lnTo>
                <a:lnTo>
                  <a:pt x="346925" y="253009"/>
                </a:lnTo>
                <a:lnTo>
                  <a:pt x="295694" y="234518"/>
                </a:lnTo>
                <a:lnTo>
                  <a:pt x="273723" y="230314"/>
                </a:lnTo>
                <a:lnTo>
                  <a:pt x="252145" y="232956"/>
                </a:lnTo>
                <a:lnTo>
                  <a:pt x="215963" y="256933"/>
                </a:lnTo>
                <a:lnTo>
                  <a:pt x="25133" y="494817"/>
                </a:lnTo>
                <a:lnTo>
                  <a:pt x="8597" y="536549"/>
                </a:lnTo>
                <a:lnTo>
                  <a:pt x="9359" y="550481"/>
                </a:lnTo>
                <a:lnTo>
                  <a:pt x="26543" y="585838"/>
                </a:lnTo>
                <a:lnTo>
                  <a:pt x="58483" y="607402"/>
                </a:lnTo>
                <a:lnTo>
                  <a:pt x="84797" y="611200"/>
                </a:lnTo>
                <a:lnTo>
                  <a:pt x="98526" y="608977"/>
                </a:lnTo>
                <a:lnTo>
                  <a:pt x="135851" y="584022"/>
                </a:lnTo>
                <a:lnTo>
                  <a:pt x="150583" y="565645"/>
                </a:lnTo>
                <a:lnTo>
                  <a:pt x="4635" y="970241"/>
                </a:lnTo>
                <a:lnTo>
                  <a:pt x="330" y="987996"/>
                </a:lnTo>
                <a:lnTo>
                  <a:pt x="63" y="1001763"/>
                </a:lnTo>
                <a:lnTo>
                  <a:pt x="0" y="1005306"/>
                </a:lnTo>
                <a:lnTo>
                  <a:pt x="3276" y="1021562"/>
                </a:lnTo>
                <a:lnTo>
                  <a:pt x="30022" y="1059205"/>
                </a:lnTo>
                <a:lnTo>
                  <a:pt x="71120" y="1077925"/>
                </a:lnTo>
                <a:lnTo>
                  <a:pt x="86321" y="1079830"/>
                </a:lnTo>
                <a:lnTo>
                  <a:pt x="101600" y="1078928"/>
                </a:lnTo>
                <a:lnTo>
                  <a:pt x="116522" y="1074699"/>
                </a:lnTo>
                <a:lnTo>
                  <a:pt x="125844" y="1070787"/>
                </a:lnTo>
                <a:lnTo>
                  <a:pt x="130568" y="1079830"/>
                </a:lnTo>
                <a:lnTo>
                  <a:pt x="163436" y="1111224"/>
                </a:lnTo>
                <a:lnTo>
                  <a:pt x="207060" y="1123073"/>
                </a:lnTo>
                <a:lnTo>
                  <a:pt x="222300" y="1122121"/>
                </a:lnTo>
                <a:lnTo>
                  <a:pt x="264591" y="1100747"/>
                </a:lnTo>
                <a:lnTo>
                  <a:pt x="409079" y="722363"/>
                </a:lnTo>
                <a:lnTo>
                  <a:pt x="409143" y="722185"/>
                </a:lnTo>
                <a:lnTo>
                  <a:pt x="435864" y="722185"/>
                </a:lnTo>
                <a:lnTo>
                  <a:pt x="461708" y="751370"/>
                </a:lnTo>
                <a:lnTo>
                  <a:pt x="498957" y="761809"/>
                </a:lnTo>
                <a:lnTo>
                  <a:pt x="511911" y="760907"/>
                </a:lnTo>
                <a:lnTo>
                  <a:pt x="547674" y="744639"/>
                </a:lnTo>
                <a:lnTo>
                  <a:pt x="564235" y="722363"/>
                </a:lnTo>
                <a:lnTo>
                  <a:pt x="564349" y="722185"/>
                </a:lnTo>
                <a:lnTo>
                  <a:pt x="564413" y="722058"/>
                </a:lnTo>
                <a:lnTo>
                  <a:pt x="564934" y="720572"/>
                </a:lnTo>
                <a:lnTo>
                  <a:pt x="569252" y="707618"/>
                </a:lnTo>
                <a:lnTo>
                  <a:pt x="571068" y="691718"/>
                </a:lnTo>
                <a:lnTo>
                  <a:pt x="576033" y="386803"/>
                </a:lnTo>
                <a:close/>
              </a:path>
              <a:path w="599440" h="1123314">
                <a:moveTo>
                  <a:pt x="599236" y="154393"/>
                </a:moveTo>
                <a:lnTo>
                  <a:pt x="597903" y="112179"/>
                </a:lnTo>
                <a:lnTo>
                  <a:pt x="583742" y="71996"/>
                </a:lnTo>
                <a:lnTo>
                  <a:pt x="560946" y="42443"/>
                </a:lnTo>
                <a:lnTo>
                  <a:pt x="560946" y="134493"/>
                </a:lnTo>
                <a:lnTo>
                  <a:pt x="554939" y="171602"/>
                </a:lnTo>
                <a:lnTo>
                  <a:pt x="534314" y="204838"/>
                </a:lnTo>
                <a:lnTo>
                  <a:pt x="502399" y="227558"/>
                </a:lnTo>
                <a:lnTo>
                  <a:pt x="465632" y="235953"/>
                </a:lnTo>
                <a:lnTo>
                  <a:pt x="428396" y="229895"/>
                </a:lnTo>
                <a:lnTo>
                  <a:pt x="395071" y="209245"/>
                </a:lnTo>
                <a:lnTo>
                  <a:pt x="372414" y="177406"/>
                </a:lnTo>
                <a:lnTo>
                  <a:pt x="364083" y="140728"/>
                </a:lnTo>
                <a:lnTo>
                  <a:pt x="370179" y="103606"/>
                </a:lnTo>
                <a:lnTo>
                  <a:pt x="390804" y="70459"/>
                </a:lnTo>
                <a:lnTo>
                  <a:pt x="422656" y="47663"/>
                </a:lnTo>
                <a:lnTo>
                  <a:pt x="459346" y="39166"/>
                </a:lnTo>
                <a:lnTo>
                  <a:pt x="478129" y="40411"/>
                </a:lnTo>
                <a:lnTo>
                  <a:pt x="513842" y="53771"/>
                </a:lnTo>
                <a:lnTo>
                  <a:pt x="552488" y="97828"/>
                </a:lnTo>
                <a:lnTo>
                  <a:pt x="560946" y="134493"/>
                </a:lnTo>
                <a:lnTo>
                  <a:pt x="560946" y="42443"/>
                </a:lnTo>
                <a:lnTo>
                  <a:pt x="558419" y="39166"/>
                </a:lnTo>
                <a:lnTo>
                  <a:pt x="556818" y="37084"/>
                </a:lnTo>
                <a:lnTo>
                  <a:pt x="534695" y="20167"/>
                </a:lnTo>
                <a:lnTo>
                  <a:pt x="510349" y="8369"/>
                </a:lnTo>
                <a:lnTo>
                  <a:pt x="484555" y="1651"/>
                </a:lnTo>
                <a:lnTo>
                  <a:pt x="458114" y="0"/>
                </a:lnTo>
                <a:lnTo>
                  <a:pt x="431863" y="3365"/>
                </a:lnTo>
                <a:lnTo>
                  <a:pt x="382993" y="25019"/>
                </a:lnTo>
                <a:lnTo>
                  <a:pt x="337350" y="79819"/>
                </a:lnTo>
                <a:lnTo>
                  <a:pt x="325729" y="120827"/>
                </a:lnTo>
                <a:lnTo>
                  <a:pt x="327037" y="163068"/>
                </a:lnTo>
                <a:lnTo>
                  <a:pt x="341160" y="203250"/>
                </a:lnTo>
                <a:lnTo>
                  <a:pt x="368020" y="238125"/>
                </a:lnTo>
                <a:lnTo>
                  <a:pt x="404609" y="262712"/>
                </a:lnTo>
                <a:lnTo>
                  <a:pt x="445643" y="274294"/>
                </a:lnTo>
                <a:lnTo>
                  <a:pt x="487895" y="272961"/>
                </a:lnTo>
                <a:lnTo>
                  <a:pt x="528104" y="258813"/>
                </a:lnTo>
                <a:lnTo>
                  <a:pt x="557822" y="235953"/>
                </a:lnTo>
                <a:lnTo>
                  <a:pt x="563054" y="231940"/>
                </a:lnTo>
                <a:lnTo>
                  <a:pt x="587641" y="195389"/>
                </a:lnTo>
                <a:lnTo>
                  <a:pt x="599236" y="154393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182841" y="1435751"/>
            <a:ext cx="290195" cy="435609"/>
          </a:xfrm>
          <a:custGeom>
            <a:avLst/>
            <a:gdLst/>
            <a:ahLst/>
            <a:cxnLst/>
            <a:rect l="l" t="t" r="r" b="b"/>
            <a:pathLst>
              <a:path w="290194" h="435610">
                <a:moveTo>
                  <a:pt x="12026" y="171932"/>
                </a:moveTo>
                <a:lnTo>
                  <a:pt x="6743" y="172974"/>
                </a:lnTo>
                <a:lnTo>
                  <a:pt x="0" y="183019"/>
                </a:lnTo>
                <a:lnTo>
                  <a:pt x="3429" y="186194"/>
                </a:lnTo>
                <a:lnTo>
                  <a:pt x="8572" y="189687"/>
                </a:lnTo>
                <a:lnTo>
                  <a:pt x="9347" y="190487"/>
                </a:lnTo>
                <a:lnTo>
                  <a:pt x="53425" y="217185"/>
                </a:lnTo>
                <a:lnTo>
                  <a:pt x="88643" y="236664"/>
                </a:lnTo>
                <a:lnTo>
                  <a:pt x="131063" y="255171"/>
                </a:lnTo>
                <a:lnTo>
                  <a:pt x="160113" y="265314"/>
                </a:lnTo>
                <a:lnTo>
                  <a:pt x="181190" y="273011"/>
                </a:lnTo>
                <a:lnTo>
                  <a:pt x="182613" y="275526"/>
                </a:lnTo>
                <a:lnTo>
                  <a:pt x="175755" y="278104"/>
                </a:lnTo>
                <a:lnTo>
                  <a:pt x="168484" y="280517"/>
                </a:lnTo>
                <a:lnTo>
                  <a:pt x="156146" y="286004"/>
                </a:lnTo>
                <a:lnTo>
                  <a:pt x="150342" y="289102"/>
                </a:lnTo>
                <a:lnTo>
                  <a:pt x="140970" y="295071"/>
                </a:lnTo>
                <a:lnTo>
                  <a:pt x="139852" y="299212"/>
                </a:lnTo>
                <a:lnTo>
                  <a:pt x="144348" y="307721"/>
                </a:lnTo>
                <a:lnTo>
                  <a:pt x="147789" y="305752"/>
                </a:lnTo>
                <a:lnTo>
                  <a:pt x="184067" y="289330"/>
                </a:lnTo>
                <a:lnTo>
                  <a:pt x="202920" y="280517"/>
                </a:lnTo>
                <a:lnTo>
                  <a:pt x="206336" y="274116"/>
                </a:lnTo>
                <a:lnTo>
                  <a:pt x="202438" y="266560"/>
                </a:lnTo>
                <a:lnTo>
                  <a:pt x="195455" y="253506"/>
                </a:lnTo>
                <a:lnTo>
                  <a:pt x="193843" y="250647"/>
                </a:lnTo>
                <a:lnTo>
                  <a:pt x="178511" y="250647"/>
                </a:lnTo>
                <a:lnTo>
                  <a:pt x="174332" y="249542"/>
                </a:lnTo>
                <a:lnTo>
                  <a:pt x="138160" y="236069"/>
                </a:lnTo>
                <a:lnTo>
                  <a:pt x="93606" y="216802"/>
                </a:lnTo>
                <a:lnTo>
                  <a:pt x="53644" y="195834"/>
                </a:lnTo>
                <a:lnTo>
                  <a:pt x="17602" y="175094"/>
                </a:lnTo>
                <a:lnTo>
                  <a:pt x="12026" y="171932"/>
                </a:lnTo>
                <a:close/>
              </a:path>
              <a:path w="290194" h="435610">
                <a:moveTo>
                  <a:pt x="170624" y="210870"/>
                </a:moveTo>
                <a:lnTo>
                  <a:pt x="165798" y="211709"/>
                </a:lnTo>
                <a:lnTo>
                  <a:pt x="164477" y="220814"/>
                </a:lnTo>
                <a:lnTo>
                  <a:pt x="165324" y="225640"/>
                </a:lnTo>
                <a:lnTo>
                  <a:pt x="165366" y="225882"/>
                </a:lnTo>
                <a:lnTo>
                  <a:pt x="169989" y="236664"/>
                </a:lnTo>
                <a:lnTo>
                  <a:pt x="174104" y="242811"/>
                </a:lnTo>
                <a:lnTo>
                  <a:pt x="178511" y="250647"/>
                </a:lnTo>
                <a:lnTo>
                  <a:pt x="193843" y="250647"/>
                </a:lnTo>
                <a:lnTo>
                  <a:pt x="188177" y="240603"/>
                </a:lnTo>
                <a:lnTo>
                  <a:pt x="180701" y="227807"/>
                </a:lnTo>
                <a:lnTo>
                  <a:pt x="170624" y="210870"/>
                </a:lnTo>
                <a:close/>
              </a:path>
              <a:path w="290194" h="435610">
                <a:moveTo>
                  <a:pt x="216547" y="147091"/>
                </a:moveTo>
                <a:lnTo>
                  <a:pt x="212445" y="148221"/>
                </a:lnTo>
                <a:lnTo>
                  <a:pt x="205606" y="152527"/>
                </a:lnTo>
                <a:lnTo>
                  <a:pt x="205052" y="152946"/>
                </a:lnTo>
                <a:lnTo>
                  <a:pt x="205778" y="157073"/>
                </a:lnTo>
                <a:lnTo>
                  <a:pt x="222308" y="161569"/>
                </a:lnTo>
                <a:lnTo>
                  <a:pt x="245328" y="167564"/>
                </a:lnTo>
                <a:lnTo>
                  <a:pt x="264287" y="172135"/>
                </a:lnTo>
                <a:lnTo>
                  <a:pt x="269557" y="169176"/>
                </a:lnTo>
                <a:lnTo>
                  <a:pt x="274926" y="153784"/>
                </a:lnTo>
                <a:lnTo>
                  <a:pt x="253085" y="153784"/>
                </a:lnTo>
                <a:lnTo>
                  <a:pt x="249161" y="152946"/>
                </a:lnTo>
                <a:lnTo>
                  <a:pt x="247332" y="152527"/>
                </a:lnTo>
                <a:lnTo>
                  <a:pt x="232713" y="149596"/>
                </a:lnTo>
                <a:lnTo>
                  <a:pt x="226315" y="148420"/>
                </a:lnTo>
                <a:lnTo>
                  <a:pt x="219887" y="147497"/>
                </a:lnTo>
                <a:lnTo>
                  <a:pt x="216547" y="147091"/>
                </a:lnTo>
                <a:close/>
              </a:path>
              <a:path w="290194" h="435610">
                <a:moveTo>
                  <a:pt x="110477" y="0"/>
                </a:moveTo>
                <a:lnTo>
                  <a:pt x="105829" y="317"/>
                </a:lnTo>
                <a:lnTo>
                  <a:pt x="99822" y="1955"/>
                </a:lnTo>
                <a:lnTo>
                  <a:pt x="98082" y="5334"/>
                </a:lnTo>
                <a:lnTo>
                  <a:pt x="97040" y="8674"/>
                </a:lnTo>
                <a:lnTo>
                  <a:pt x="99656" y="11061"/>
                </a:lnTo>
                <a:lnTo>
                  <a:pt x="106438" y="14414"/>
                </a:lnTo>
                <a:lnTo>
                  <a:pt x="111899" y="16116"/>
                </a:lnTo>
                <a:lnTo>
                  <a:pt x="116865" y="18783"/>
                </a:lnTo>
                <a:lnTo>
                  <a:pt x="152664" y="40825"/>
                </a:lnTo>
                <a:lnTo>
                  <a:pt x="184932" y="66744"/>
                </a:lnTo>
                <a:lnTo>
                  <a:pt x="213650" y="96550"/>
                </a:lnTo>
                <a:lnTo>
                  <a:pt x="238798" y="130251"/>
                </a:lnTo>
                <a:lnTo>
                  <a:pt x="253085" y="153784"/>
                </a:lnTo>
                <a:lnTo>
                  <a:pt x="274926" y="153784"/>
                </a:lnTo>
                <a:lnTo>
                  <a:pt x="277093" y="147497"/>
                </a:lnTo>
                <a:lnTo>
                  <a:pt x="279701" y="139827"/>
                </a:lnTo>
                <a:lnTo>
                  <a:pt x="265137" y="139827"/>
                </a:lnTo>
                <a:lnTo>
                  <a:pt x="263454" y="137058"/>
                </a:lnTo>
                <a:lnTo>
                  <a:pt x="262600" y="135699"/>
                </a:lnTo>
                <a:lnTo>
                  <a:pt x="261658" y="134086"/>
                </a:lnTo>
                <a:lnTo>
                  <a:pt x="241276" y="102136"/>
                </a:lnTo>
                <a:lnTo>
                  <a:pt x="191440" y="46514"/>
                </a:lnTo>
                <a:lnTo>
                  <a:pt x="150027" y="16734"/>
                </a:lnTo>
                <a:lnTo>
                  <a:pt x="114515" y="914"/>
                </a:lnTo>
                <a:lnTo>
                  <a:pt x="110477" y="0"/>
                </a:lnTo>
                <a:close/>
              </a:path>
              <a:path w="290194" h="435610">
                <a:moveTo>
                  <a:pt x="285229" y="103428"/>
                </a:moveTo>
                <a:lnTo>
                  <a:pt x="280712" y="103428"/>
                </a:lnTo>
                <a:lnTo>
                  <a:pt x="275844" y="108762"/>
                </a:lnTo>
                <a:lnTo>
                  <a:pt x="273253" y="113474"/>
                </a:lnTo>
                <a:lnTo>
                  <a:pt x="268947" y="124739"/>
                </a:lnTo>
                <a:lnTo>
                  <a:pt x="267449" y="131673"/>
                </a:lnTo>
                <a:lnTo>
                  <a:pt x="265137" y="139827"/>
                </a:lnTo>
                <a:lnTo>
                  <a:pt x="279701" y="139827"/>
                </a:lnTo>
                <a:lnTo>
                  <a:pt x="281094" y="135699"/>
                </a:lnTo>
                <a:lnTo>
                  <a:pt x="284737" y="124739"/>
                </a:lnTo>
                <a:lnTo>
                  <a:pt x="289712" y="109359"/>
                </a:lnTo>
                <a:lnTo>
                  <a:pt x="288975" y="104495"/>
                </a:lnTo>
                <a:lnTo>
                  <a:pt x="285229" y="103428"/>
                </a:lnTo>
                <a:close/>
              </a:path>
              <a:path w="290194" h="435610">
                <a:moveTo>
                  <a:pt x="163728" y="347827"/>
                </a:moveTo>
                <a:lnTo>
                  <a:pt x="160299" y="358584"/>
                </a:lnTo>
                <a:lnTo>
                  <a:pt x="163106" y="362432"/>
                </a:lnTo>
                <a:lnTo>
                  <a:pt x="170332" y="365404"/>
                </a:lnTo>
                <a:lnTo>
                  <a:pt x="172745" y="365760"/>
                </a:lnTo>
                <a:lnTo>
                  <a:pt x="199301" y="370738"/>
                </a:lnTo>
                <a:lnTo>
                  <a:pt x="195287" y="372986"/>
                </a:lnTo>
                <a:lnTo>
                  <a:pt x="192506" y="374611"/>
                </a:lnTo>
                <a:lnTo>
                  <a:pt x="189649" y="376148"/>
                </a:lnTo>
                <a:lnTo>
                  <a:pt x="125771" y="404025"/>
                </a:lnTo>
                <a:lnTo>
                  <a:pt x="57378" y="417156"/>
                </a:lnTo>
                <a:lnTo>
                  <a:pt x="46174" y="417520"/>
                </a:lnTo>
                <a:lnTo>
                  <a:pt x="6100" y="417520"/>
                </a:lnTo>
                <a:lnTo>
                  <a:pt x="1993" y="421271"/>
                </a:lnTo>
                <a:lnTo>
                  <a:pt x="1943" y="433184"/>
                </a:lnTo>
                <a:lnTo>
                  <a:pt x="8032" y="433184"/>
                </a:lnTo>
                <a:lnTo>
                  <a:pt x="11607" y="433616"/>
                </a:lnTo>
                <a:lnTo>
                  <a:pt x="37281" y="435182"/>
                </a:lnTo>
                <a:lnTo>
                  <a:pt x="62691" y="433892"/>
                </a:lnTo>
                <a:lnTo>
                  <a:pt x="87861" y="430101"/>
                </a:lnTo>
                <a:lnTo>
                  <a:pt x="135717" y="416920"/>
                </a:lnTo>
                <a:lnTo>
                  <a:pt x="179856" y="398321"/>
                </a:lnTo>
                <a:lnTo>
                  <a:pt x="207238" y="384162"/>
                </a:lnTo>
                <a:lnTo>
                  <a:pt x="210210" y="382485"/>
                </a:lnTo>
                <a:lnTo>
                  <a:pt x="228227" y="382485"/>
                </a:lnTo>
                <a:lnTo>
                  <a:pt x="230365" y="377939"/>
                </a:lnTo>
                <a:lnTo>
                  <a:pt x="234238" y="369239"/>
                </a:lnTo>
                <a:lnTo>
                  <a:pt x="229857" y="361784"/>
                </a:lnTo>
                <a:lnTo>
                  <a:pt x="163728" y="347827"/>
                </a:lnTo>
                <a:close/>
              </a:path>
              <a:path w="290194" h="435610">
                <a:moveTo>
                  <a:pt x="228227" y="382485"/>
                </a:moveTo>
                <a:lnTo>
                  <a:pt x="210210" y="382485"/>
                </a:lnTo>
                <a:lnTo>
                  <a:pt x="210921" y="383844"/>
                </a:lnTo>
                <a:lnTo>
                  <a:pt x="203211" y="399929"/>
                </a:lnTo>
                <a:lnTo>
                  <a:pt x="199389" y="407990"/>
                </a:lnTo>
                <a:lnTo>
                  <a:pt x="194525" y="418553"/>
                </a:lnTo>
                <a:lnTo>
                  <a:pt x="193829" y="421271"/>
                </a:lnTo>
                <a:lnTo>
                  <a:pt x="193755" y="421830"/>
                </a:lnTo>
                <a:lnTo>
                  <a:pt x="194691" y="426631"/>
                </a:lnTo>
                <a:lnTo>
                  <a:pt x="196646" y="429387"/>
                </a:lnTo>
                <a:lnTo>
                  <a:pt x="199720" y="431114"/>
                </a:lnTo>
                <a:lnTo>
                  <a:pt x="203276" y="428726"/>
                </a:lnTo>
                <a:lnTo>
                  <a:pt x="207835" y="421830"/>
                </a:lnTo>
                <a:lnTo>
                  <a:pt x="210705" y="416433"/>
                </a:lnTo>
                <a:lnTo>
                  <a:pt x="213512" y="411035"/>
                </a:lnTo>
                <a:lnTo>
                  <a:pt x="222210" y="394606"/>
                </a:lnTo>
                <a:lnTo>
                  <a:pt x="226419" y="386330"/>
                </a:lnTo>
                <a:lnTo>
                  <a:pt x="228227" y="382485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213034" y="1866384"/>
            <a:ext cx="290195" cy="435609"/>
          </a:xfrm>
          <a:custGeom>
            <a:avLst/>
            <a:gdLst/>
            <a:ahLst/>
            <a:cxnLst/>
            <a:rect l="l" t="t" r="r" b="b"/>
            <a:pathLst>
              <a:path w="290194" h="435610">
                <a:moveTo>
                  <a:pt x="44960" y="295355"/>
                </a:moveTo>
                <a:lnTo>
                  <a:pt x="24574" y="295355"/>
                </a:lnTo>
                <a:lnTo>
                  <a:pt x="26327" y="298238"/>
                </a:lnTo>
                <a:lnTo>
                  <a:pt x="27111" y="299483"/>
                </a:lnTo>
                <a:lnTo>
                  <a:pt x="28054" y="301096"/>
                </a:lnTo>
                <a:lnTo>
                  <a:pt x="71683" y="362383"/>
                </a:lnTo>
                <a:lnTo>
                  <a:pt x="128676" y="411459"/>
                </a:lnTo>
                <a:lnTo>
                  <a:pt x="162702" y="430393"/>
                </a:lnTo>
                <a:lnTo>
                  <a:pt x="179235" y="435182"/>
                </a:lnTo>
                <a:lnTo>
                  <a:pt x="183883" y="434865"/>
                </a:lnTo>
                <a:lnTo>
                  <a:pt x="189890" y="433227"/>
                </a:lnTo>
                <a:lnTo>
                  <a:pt x="191630" y="429848"/>
                </a:lnTo>
                <a:lnTo>
                  <a:pt x="192671" y="426508"/>
                </a:lnTo>
                <a:lnTo>
                  <a:pt x="190055" y="424121"/>
                </a:lnTo>
                <a:lnTo>
                  <a:pt x="183273" y="420768"/>
                </a:lnTo>
                <a:lnTo>
                  <a:pt x="177812" y="419066"/>
                </a:lnTo>
                <a:lnTo>
                  <a:pt x="172847" y="416399"/>
                </a:lnTo>
                <a:lnTo>
                  <a:pt x="137048" y="394357"/>
                </a:lnTo>
                <a:lnTo>
                  <a:pt x="104779" y="368438"/>
                </a:lnTo>
                <a:lnTo>
                  <a:pt x="76061" y="338632"/>
                </a:lnTo>
                <a:lnTo>
                  <a:pt x="50914" y="304931"/>
                </a:lnTo>
                <a:lnTo>
                  <a:pt x="47561" y="299648"/>
                </a:lnTo>
                <a:lnTo>
                  <a:pt x="44960" y="295355"/>
                </a:lnTo>
                <a:close/>
              </a:path>
              <a:path w="290194" h="435610">
                <a:moveTo>
                  <a:pt x="25425" y="263047"/>
                </a:moveTo>
                <a:lnTo>
                  <a:pt x="8617" y="299483"/>
                </a:lnTo>
                <a:lnTo>
                  <a:pt x="0" y="325823"/>
                </a:lnTo>
                <a:lnTo>
                  <a:pt x="736" y="330687"/>
                </a:lnTo>
                <a:lnTo>
                  <a:pt x="4648" y="331804"/>
                </a:lnTo>
                <a:lnTo>
                  <a:pt x="8953" y="331804"/>
                </a:lnTo>
                <a:lnTo>
                  <a:pt x="13868" y="326420"/>
                </a:lnTo>
                <a:lnTo>
                  <a:pt x="16446" y="321708"/>
                </a:lnTo>
                <a:lnTo>
                  <a:pt x="20764" y="310443"/>
                </a:lnTo>
                <a:lnTo>
                  <a:pt x="22263" y="303509"/>
                </a:lnTo>
                <a:lnTo>
                  <a:pt x="24574" y="295355"/>
                </a:lnTo>
                <a:lnTo>
                  <a:pt x="44960" y="295355"/>
                </a:lnTo>
                <a:lnTo>
                  <a:pt x="36626" y="281398"/>
                </a:lnTo>
                <a:lnTo>
                  <a:pt x="84512" y="281398"/>
                </a:lnTo>
                <a:lnTo>
                  <a:pt x="83934" y="278109"/>
                </a:lnTo>
                <a:lnTo>
                  <a:pt x="55902" y="270567"/>
                </a:lnTo>
                <a:lnTo>
                  <a:pt x="44382" y="267618"/>
                </a:lnTo>
                <a:lnTo>
                  <a:pt x="25425" y="263047"/>
                </a:lnTo>
                <a:close/>
              </a:path>
              <a:path w="290194" h="435610">
                <a:moveTo>
                  <a:pt x="84512" y="281398"/>
                </a:moveTo>
                <a:lnTo>
                  <a:pt x="36626" y="281398"/>
                </a:lnTo>
                <a:lnTo>
                  <a:pt x="40828" y="282300"/>
                </a:lnTo>
                <a:lnTo>
                  <a:pt x="42379" y="282655"/>
                </a:lnTo>
                <a:lnTo>
                  <a:pt x="56994" y="285586"/>
                </a:lnTo>
                <a:lnTo>
                  <a:pt x="63395" y="286762"/>
                </a:lnTo>
                <a:lnTo>
                  <a:pt x="69824" y="287685"/>
                </a:lnTo>
                <a:lnTo>
                  <a:pt x="73164" y="288091"/>
                </a:lnTo>
                <a:lnTo>
                  <a:pt x="77266" y="286961"/>
                </a:lnTo>
                <a:lnTo>
                  <a:pt x="84670" y="282300"/>
                </a:lnTo>
                <a:lnTo>
                  <a:pt x="84512" y="281398"/>
                </a:lnTo>
                <a:close/>
              </a:path>
              <a:path w="290194" h="435610">
                <a:moveTo>
                  <a:pt x="169775" y="184535"/>
                </a:moveTo>
                <a:lnTo>
                  <a:pt x="111201" y="184535"/>
                </a:lnTo>
                <a:lnTo>
                  <a:pt x="115366" y="185640"/>
                </a:lnTo>
                <a:lnTo>
                  <a:pt x="117919" y="186047"/>
                </a:lnTo>
                <a:lnTo>
                  <a:pt x="151552" y="199113"/>
                </a:lnTo>
                <a:lnTo>
                  <a:pt x="196105" y="218380"/>
                </a:lnTo>
                <a:lnTo>
                  <a:pt x="236067" y="239348"/>
                </a:lnTo>
                <a:lnTo>
                  <a:pt x="272110" y="260088"/>
                </a:lnTo>
                <a:lnTo>
                  <a:pt x="277672" y="263250"/>
                </a:lnTo>
                <a:lnTo>
                  <a:pt x="282956" y="262208"/>
                </a:lnTo>
                <a:lnTo>
                  <a:pt x="289712" y="252150"/>
                </a:lnTo>
                <a:lnTo>
                  <a:pt x="286283" y="248988"/>
                </a:lnTo>
                <a:lnTo>
                  <a:pt x="281139" y="245495"/>
                </a:lnTo>
                <a:lnTo>
                  <a:pt x="280365" y="244695"/>
                </a:lnTo>
                <a:lnTo>
                  <a:pt x="236286" y="217997"/>
                </a:lnTo>
                <a:lnTo>
                  <a:pt x="221754" y="209542"/>
                </a:lnTo>
                <a:lnTo>
                  <a:pt x="201219" y="198588"/>
                </a:lnTo>
                <a:lnTo>
                  <a:pt x="180173" y="188763"/>
                </a:lnTo>
                <a:lnTo>
                  <a:pt x="169775" y="184535"/>
                </a:lnTo>
                <a:close/>
              </a:path>
              <a:path w="290194" h="435610">
                <a:moveTo>
                  <a:pt x="145364" y="127461"/>
                </a:moveTo>
                <a:lnTo>
                  <a:pt x="141922" y="129430"/>
                </a:lnTo>
                <a:lnTo>
                  <a:pt x="116765" y="140758"/>
                </a:lnTo>
                <a:lnTo>
                  <a:pt x="86522" y="154792"/>
                </a:lnTo>
                <a:lnTo>
                  <a:pt x="86724" y="154792"/>
                </a:lnTo>
                <a:lnTo>
                  <a:pt x="83375" y="161066"/>
                </a:lnTo>
                <a:lnTo>
                  <a:pt x="87274" y="168622"/>
                </a:lnTo>
                <a:lnTo>
                  <a:pt x="94256" y="181676"/>
                </a:lnTo>
                <a:lnTo>
                  <a:pt x="101534" y="194579"/>
                </a:lnTo>
                <a:lnTo>
                  <a:pt x="109011" y="207375"/>
                </a:lnTo>
                <a:lnTo>
                  <a:pt x="119087" y="224312"/>
                </a:lnTo>
                <a:lnTo>
                  <a:pt x="123913" y="223473"/>
                </a:lnTo>
                <a:lnTo>
                  <a:pt x="125234" y="214368"/>
                </a:lnTo>
                <a:lnTo>
                  <a:pt x="124388" y="209542"/>
                </a:lnTo>
                <a:lnTo>
                  <a:pt x="124345" y="209300"/>
                </a:lnTo>
                <a:lnTo>
                  <a:pt x="119753" y="198588"/>
                </a:lnTo>
                <a:lnTo>
                  <a:pt x="115608" y="192371"/>
                </a:lnTo>
                <a:lnTo>
                  <a:pt x="111201" y="184535"/>
                </a:lnTo>
                <a:lnTo>
                  <a:pt x="169775" y="184535"/>
                </a:lnTo>
                <a:lnTo>
                  <a:pt x="158648" y="180011"/>
                </a:lnTo>
                <a:lnTo>
                  <a:pt x="136677" y="172280"/>
                </a:lnTo>
                <a:lnTo>
                  <a:pt x="129598" y="169868"/>
                </a:lnTo>
                <a:lnTo>
                  <a:pt x="108508" y="162171"/>
                </a:lnTo>
                <a:lnTo>
                  <a:pt x="107086" y="159656"/>
                </a:lnTo>
                <a:lnTo>
                  <a:pt x="113957" y="157078"/>
                </a:lnTo>
                <a:lnTo>
                  <a:pt x="120942" y="154792"/>
                </a:lnTo>
                <a:lnTo>
                  <a:pt x="133565" y="149178"/>
                </a:lnTo>
                <a:lnTo>
                  <a:pt x="139369" y="146080"/>
                </a:lnTo>
                <a:lnTo>
                  <a:pt x="148742" y="140098"/>
                </a:lnTo>
                <a:lnTo>
                  <a:pt x="149860" y="135970"/>
                </a:lnTo>
                <a:lnTo>
                  <a:pt x="145364" y="127461"/>
                </a:lnTo>
                <a:close/>
              </a:path>
              <a:path w="290194" h="435610">
                <a:moveTo>
                  <a:pt x="89992" y="4056"/>
                </a:moveTo>
                <a:lnTo>
                  <a:pt x="86436" y="6456"/>
                </a:lnTo>
                <a:lnTo>
                  <a:pt x="81876" y="13352"/>
                </a:lnTo>
                <a:lnTo>
                  <a:pt x="79006" y="18749"/>
                </a:lnTo>
                <a:lnTo>
                  <a:pt x="74699" y="26962"/>
                </a:lnTo>
                <a:lnTo>
                  <a:pt x="67500" y="40576"/>
                </a:lnTo>
                <a:lnTo>
                  <a:pt x="63292" y="48852"/>
                </a:lnTo>
                <a:lnTo>
                  <a:pt x="59347" y="57243"/>
                </a:lnTo>
                <a:lnTo>
                  <a:pt x="55473" y="65943"/>
                </a:lnTo>
                <a:lnTo>
                  <a:pt x="59855" y="73398"/>
                </a:lnTo>
                <a:lnTo>
                  <a:pt x="125984" y="87355"/>
                </a:lnTo>
                <a:lnTo>
                  <a:pt x="129413" y="76598"/>
                </a:lnTo>
                <a:lnTo>
                  <a:pt x="126606" y="72750"/>
                </a:lnTo>
                <a:lnTo>
                  <a:pt x="119380" y="69778"/>
                </a:lnTo>
                <a:lnTo>
                  <a:pt x="116967" y="69422"/>
                </a:lnTo>
                <a:lnTo>
                  <a:pt x="106972" y="67492"/>
                </a:lnTo>
                <a:lnTo>
                  <a:pt x="90411" y="64444"/>
                </a:lnTo>
                <a:lnTo>
                  <a:pt x="94411" y="62196"/>
                </a:lnTo>
                <a:lnTo>
                  <a:pt x="97205" y="60571"/>
                </a:lnTo>
                <a:lnTo>
                  <a:pt x="100063" y="59034"/>
                </a:lnTo>
                <a:lnTo>
                  <a:pt x="112950" y="52697"/>
                </a:lnTo>
                <a:lnTo>
                  <a:pt x="79502" y="52697"/>
                </a:lnTo>
                <a:lnTo>
                  <a:pt x="78790" y="51338"/>
                </a:lnTo>
                <a:lnTo>
                  <a:pt x="86501" y="35253"/>
                </a:lnTo>
                <a:lnTo>
                  <a:pt x="90322" y="27192"/>
                </a:lnTo>
                <a:lnTo>
                  <a:pt x="95186" y="16629"/>
                </a:lnTo>
                <a:lnTo>
                  <a:pt x="95882" y="13911"/>
                </a:lnTo>
                <a:lnTo>
                  <a:pt x="95956" y="13352"/>
                </a:lnTo>
                <a:lnTo>
                  <a:pt x="95021" y="8551"/>
                </a:lnTo>
                <a:lnTo>
                  <a:pt x="93065" y="5783"/>
                </a:lnTo>
                <a:lnTo>
                  <a:pt x="90957" y="4614"/>
                </a:lnTo>
                <a:lnTo>
                  <a:pt x="89992" y="4056"/>
                </a:lnTo>
                <a:close/>
              </a:path>
              <a:path w="290194" h="435610">
                <a:moveTo>
                  <a:pt x="252430" y="0"/>
                </a:moveTo>
                <a:lnTo>
                  <a:pt x="201850" y="5081"/>
                </a:lnTo>
                <a:lnTo>
                  <a:pt x="153995" y="18260"/>
                </a:lnTo>
                <a:lnTo>
                  <a:pt x="109855" y="36856"/>
                </a:lnTo>
                <a:lnTo>
                  <a:pt x="82473" y="51020"/>
                </a:lnTo>
                <a:lnTo>
                  <a:pt x="79502" y="52697"/>
                </a:lnTo>
                <a:lnTo>
                  <a:pt x="112950" y="52697"/>
                </a:lnTo>
                <a:lnTo>
                  <a:pt x="131524" y="43563"/>
                </a:lnTo>
                <a:lnTo>
                  <a:pt x="163941" y="31153"/>
                </a:lnTo>
                <a:lnTo>
                  <a:pt x="197486" y="22431"/>
                </a:lnTo>
                <a:lnTo>
                  <a:pt x="232333" y="18026"/>
                </a:lnTo>
                <a:lnTo>
                  <a:pt x="239383" y="17797"/>
                </a:lnTo>
                <a:lnTo>
                  <a:pt x="283464" y="17797"/>
                </a:lnTo>
                <a:lnTo>
                  <a:pt x="287718" y="13911"/>
                </a:lnTo>
                <a:lnTo>
                  <a:pt x="287768" y="2112"/>
                </a:lnTo>
                <a:lnTo>
                  <a:pt x="282625" y="2112"/>
                </a:lnTo>
                <a:lnTo>
                  <a:pt x="278104" y="1566"/>
                </a:lnTo>
                <a:lnTo>
                  <a:pt x="252430" y="0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04707" y="54493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42571" y="0"/>
                </a:moveTo>
                <a:lnTo>
                  <a:pt x="101876" y="3353"/>
                </a:lnTo>
                <a:lnTo>
                  <a:pt x="63756" y="19040"/>
                </a:lnTo>
                <a:lnTo>
                  <a:pt x="31306" y="46804"/>
                </a:lnTo>
                <a:lnTo>
                  <a:pt x="9231" y="83362"/>
                </a:lnTo>
                <a:lnTo>
                  <a:pt x="0" y="123537"/>
                </a:lnTo>
                <a:lnTo>
                  <a:pt x="3355" y="164232"/>
                </a:lnTo>
                <a:lnTo>
                  <a:pt x="19041" y="202352"/>
                </a:lnTo>
                <a:lnTo>
                  <a:pt x="46800" y="234802"/>
                </a:lnTo>
                <a:lnTo>
                  <a:pt x="83359" y="256872"/>
                </a:lnTo>
                <a:lnTo>
                  <a:pt x="123533" y="266103"/>
                </a:lnTo>
                <a:lnTo>
                  <a:pt x="164228" y="262747"/>
                </a:lnTo>
                <a:lnTo>
                  <a:pt x="202349" y="247060"/>
                </a:lnTo>
                <a:lnTo>
                  <a:pt x="234798" y="219295"/>
                </a:lnTo>
                <a:lnTo>
                  <a:pt x="256869" y="182742"/>
                </a:lnTo>
                <a:lnTo>
                  <a:pt x="266100" y="142569"/>
                </a:lnTo>
                <a:lnTo>
                  <a:pt x="262746" y="101874"/>
                </a:lnTo>
                <a:lnTo>
                  <a:pt x="247063" y="63755"/>
                </a:lnTo>
                <a:lnTo>
                  <a:pt x="219304" y="31310"/>
                </a:lnTo>
                <a:lnTo>
                  <a:pt x="182746" y="9234"/>
                </a:lnTo>
                <a:lnTo>
                  <a:pt x="142571" y="0"/>
                </a:lnTo>
                <a:close/>
              </a:path>
            </a:pathLst>
          </a:custGeom>
          <a:solidFill>
            <a:srgbClr val="672E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53258" y="2817837"/>
            <a:ext cx="12781915" cy="211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0410" marR="5080" indent="-728345">
              <a:lnSpc>
                <a:spcPct val="100200"/>
              </a:lnSpc>
              <a:spcBef>
                <a:spcPts val="100"/>
              </a:spcBef>
            </a:pPr>
            <a:r>
              <a:rPr sz="6850" b="1" dirty="0">
                <a:solidFill>
                  <a:srgbClr val="004D71"/>
                </a:solidFill>
                <a:latin typeface="FS Me Heavy"/>
                <a:cs typeface="FS Me Heavy"/>
              </a:rPr>
              <a:t>Let me ask what does the </a:t>
            </a:r>
            <a:r>
              <a:rPr sz="6850" b="1" spc="-20" dirty="0">
                <a:solidFill>
                  <a:srgbClr val="004D71"/>
                </a:solidFill>
                <a:latin typeface="FS Me Heavy"/>
                <a:cs typeface="FS Me Heavy"/>
              </a:rPr>
              <a:t>word </a:t>
            </a:r>
            <a:r>
              <a:rPr sz="6850" b="1" dirty="0">
                <a:solidFill>
                  <a:srgbClr val="B28E16"/>
                </a:solidFill>
                <a:latin typeface="FS Me Heavy"/>
                <a:cs typeface="FS Me Heavy"/>
              </a:rPr>
              <a:t>ACCEPTANCE </a:t>
            </a:r>
            <a:r>
              <a:rPr sz="6850" b="1" dirty="0">
                <a:solidFill>
                  <a:srgbClr val="004D71"/>
                </a:solidFill>
                <a:latin typeface="FS Me Heavy"/>
                <a:cs typeface="FS Me Heavy"/>
              </a:rPr>
              <a:t>mean to </a:t>
            </a:r>
            <a:r>
              <a:rPr sz="6850" b="1" spc="-10" dirty="0">
                <a:solidFill>
                  <a:srgbClr val="004D71"/>
                </a:solidFill>
                <a:latin typeface="FS Me Heavy"/>
                <a:cs typeface="FS Me Heavy"/>
              </a:rPr>
              <a:t>you...</a:t>
            </a:r>
            <a:endParaRPr sz="6850" dirty="0">
              <a:latin typeface="FS Me Heavy"/>
              <a:cs typeface="FS Me Heav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" y="8"/>
            <a:ext cx="18288000" cy="3888740"/>
            <a:chOff x="21" y="8"/>
            <a:chExt cx="18288000" cy="3888740"/>
          </a:xfrm>
        </p:grpSpPr>
        <p:sp>
          <p:nvSpPr>
            <p:cNvPr id="3" name="object 3"/>
            <p:cNvSpPr/>
            <p:nvPr/>
          </p:nvSpPr>
          <p:spPr>
            <a:xfrm>
              <a:off x="21" y="8"/>
              <a:ext cx="18288000" cy="3886835"/>
            </a:xfrm>
            <a:custGeom>
              <a:avLst/>
              <a:gdLst/>
              <a:ahLst/>
              <a:cxnLst/>
              <a:rect l="l" t="t" r="r" b="b"/>
              <a:pathLst>
                <a:path w="18288000" h="3886835">
                  <a:moveTo>
                    <a:pt x="18288000" y="0"/>
                  </a:moveTo>
                  <a:lnTo>
                    <a:pt x="0" y="0"/>
                  </a:lnTo>
                  <a:lnTo>
                    <a:pt x="0" y="3123692"/>
                  </a:lnTo>
                  <a:lnTo>
                    <a:pt x="184061" y="3085245"/>
                  </a:lnTo>
                  <a:lnTo>
                    <a:pt x="369222" y="3047702"/>
                  </a:lnTo>
                  <a:lnTo>
                    <a:pt x="555469" y="3011069"/>
                  </a:lnTo>
                  <a:lnTo>
                    <a:pt x="742787" y="2975354"/>
                  </a:lnTo>
                  <a:lnTo>
                    <a:pt x="931163" y="2940561"/>
                  </a:lnTo>
                  <a:lnTo>
                    <a:pt x="1120583" y="2906697"/>
                  </a:lnTo>
                  <a:lnTo>
                    <a:pt x="1311034" y="2873768"/>
                  </a:lnTo>
                  <a:lnTo>
                    <a:pt x="1502501" y="2841780"/>
                  </a:lnTo>
                  <a:lnTo>
                    <a:pt x="1694971" y="2810741"/>
                  </a:lnTo>
                  <a:lnTo>
                    <a:pt x="1888431" y="2780655"/>
                  </a:lnTo>
                  <a:lnTo>
                    <a:pt x="2082865" y="2751530"/>
                  </a:lnTo>
                  <a:lnTo>
                    <a:pt x="2278261" y="2723370"/>
                  </a:lnTo>
                  <a:lnTo>
                    <a:pt x="2474605" y="2696184"/>
                  </a:lnTo>
                  <a:lnTo>
                    <a:pt x="2671884" y="2669976"/>
                  </a:lnTo>
                  <a:lnTo>
                    <a:pt x="2870082" y="2644753"/>
                  </a:lnTo>
                  <a:lnTo>
                    <a:pt x="3069187" y="2620521"/>
                  </a:lnTo>
                  <a:lnTo>
                    <a:pt x="3269184" y="2597287"/>
                  </a:lnTo>
                  <a:lnTo>
                    <a:pt x="3470061" y="2575057"/>
                  </a:lnTo>
                  <a:lnTo>
                    <a:pt x="3671803" y="2553836"/>
                  </a:lnTo>
                  <a:lnTo>
                    <a:pt x="3874396" y="2533632"/>
                  </a:lnTo>
                  <a:lnTo>
                    <a:pt x="4077827" y="2514450"/>
                  </a:lnTo>
                  <a:lnTo>
                    <a:pt x="4282082" y="2496296"/>
                  </a:lnTo>
                  <a:lnTo>
                    <a:pt x="4487147" y="2479178"/>
                  </a:lnTo>
                  <a:lnTo>
                    <a:pt x="4693008" y="2463100"/>
                  </a:lnTo>
                  <a:lnTo>
                    <a:pt x="4899652" y="2448069"/>
                  </a:lnTo>
                  <a:lnTo>
                    <a:pt x="5107065" y="2434093"/>
                  </a:lnTo>
                  <a:lnTo>
                    <a:pt x="5315233" y="2421175"/>
                  </a:lnTo>
                  <a:lnTo>
                    <a:pt x="5524142" y="2409324"/>
                  </a:lnTo>
                  <a:lnTo>
                    <a:pt x="5733779" y="2398545"/>
                  </a:lnTo>
                  <a:lnTo>
                    <a:pt x="5944129" y="2388844"/>
                  </a:lnTo>
                  <a:lnTo>
                    <a:pt x="6155180" y="2380228"/>
                  </a:lnTo>
                  <a:lnTo>
                    <a:pt x="6366917" y="2372702"/>
                  </a:lnTo>
                  <a:lnTo>
                    <a:pt x="6579326" y="2366274"/>
                  </a:lnTo>
                  <a:lnTo>
                    <a:pt x="6792394" y="2360949"/>
                  </a:lnTo>
                  <a:lnTo>
                    <a:pt x="7006107" y="2356733"/>
                  </a:lnTo>
                  <a:lnTo>
                    <a:pt x="7220452" y="2353633"/>
                  </a:lnTo>
                  <a:lnTo>
                    <a:pt x="7435413" y="2351655"/>
                  </a:lnTo>
                  <a:lnTo>
                    <a:pt x="7650978" y="2350805"/>
                  </a:lnTo>
                  <a:lnTo>
                    <a:pt x="7882402" y="2351153"/>
                  </a:lnTo>
                  <a:lnTo>
                    <a:pt x="8059438" y="2352302"/>
                  </a:lnTo>
                  <a:lnTo>
                    <a:pt x="8236062" y="2354212"/>
                  </a:lnTo>
                  <a:lnTo>
                    <a:pt x="8412266" y="2356880"/>
                  </a:lnTo>
                  <a:lnTo>
                    <a:pt x="8646539" y="2361611"/>
                  </a:lnTo>
                  <a:lnTo>
                    <a:pt x="8880034" y="2367674"/>
                  </a:lnTo>
                  <a:lnTo>
                    <a:pt x="9112733" y="2375063"/>
                  </a:lnTo>
                  <a:lnTo>
                    <a:pt x="9344619" y="2383768"/>
                  </a:lnTo>
                  <a:lnTo>
                    <a:pt x="9575672" y="2393782"/>
                  </a:lnTo>
                  <a:lnTo>
                    <a:pt x="9805876" y="2405096"/>
                  </a:lnTo>
                  <a:lnTo>
                    <a:pt x="10035210" y="2417703"/>
                  </a:lnTo>
                  <a:lnTo>
                    <a:pt x="10263658" y="2431592"/>
                  </a:lnTo>
                  <a:lnTo>
                    <a:pt x="10491202" y="2446758"/>
                  </a:lnTo>
                  <a:lnTo>
                    <a:pt x="10717822" y="2463190"/>
                  </a:lnTo>
                  <a:lnTo>
                    <a:pt x="10943502" y="2480882"/>
                  </a:lnTo>
                  <a:lnTo>
                    <a:pt x="11168222" y="2499825"/>
                  </a:lnTo>
                  <a:lnTo>
                    <a:pt x="11391964" y="2520010"/>
                  </a:lnTo>
                  <a:lnTo>
                    <a:pt x="11614711" y="2541429"/>
                  </a:lnTo>
                  <a:lnTo>
                    <a:pt x="11836445" y="2564075"/>
                  </a:lnTo>
                  <a:lnTo>
                    <a:pt x="12057146" y="2587938"/>
                  </a:lnTo>
                  <a:lnTo>
                    <a:pt x="12276798" y="2613011"/>
                  </a:lnTo>
                  <a:lnTo>
                    <a:pt x="12495381" y="2639286"/>
                  </a:lnTo>
                  <a:lnTo>
                    <a:pt x="12712878" y="2666753"/>
                  </a:lnTo>
                  <a:lnTo>
                    <a:pt x="12929271" y="2695406"/>
                  </a:lnTo>
                  <a:lnTo>
                    <a:pt x="13144540" y="2725235"/>
                  </a:lnTo>
                  <a:lnTo>
                    <a:pt x="13358669" y="2756233"/>
                  </a:lnTo>
                  <a:lnTo>
                    <a:pt x="13571639" y="2788391"/>
                  </a:lnTo>
                  <a:lnTo>
                    <a:pt x="13783432" y="2821701"/>
                  </a:lnTo>
                  <a:lnTo>
                    <a:pt x="13994029" y="2856154"/>
                  </a:lnTo>
                  <a:lnTo>
                    <a:pt x="14203413" y="2891744"/>
                  </a:lnTo>
                  <a:lnTo>
                    <a:pt x="14411565" y="2928460"/>
                  </a:lnTo>
                  <a:lnTo>
                    <a:pt x="14618468" y="2966295"/>
                  </a:lnTo>
                  <a:lnTo>
                    <a:pt x="14824102" y="3005242"/>
                  </a:lnTo>
                  <a:lnTo>
                    <a:pt x="15028451" y="3045291"/>
                  </a:lnTo>
                  <a:lnTo>
                    <a:pt x="15231495" y="3086434"/>
                  </a:lnTo>
                  <a:lnTo>
                    <a:pt x="15433216" y="3128663"/>
                  </a:lnTo>
                  <a:lnTo>
                    <a:pt x="15633597" y="3171970"/>
                  </a:lnTo>
                  <a:lnTo>
                    <a:pt x="15832620" y="3216347"/>
                  </a:lnTo>
                  <a:lnTo>
                    <a:pt x="16030265" y="3261785"/>
                  </a:lnTo>
                  <a:lnTo>
                    <a:pt x="16226515" y="3308277"/>
                  </a:lnTo>
                  <a:lnTo>
                    <a:pt x="16421352" y="3355813"/>
                  </a:lnTo>
                  <a:lnTo>
                    <a:pt x="16614758" y="3404386"/>
                  </a:lnTo>
                  <a:lnTo>
                    <a:pt x="16758862" y="3441491"/>
                  </a:lnTo>
                  <a:lnTo>
                    <a:pt x="16902143" y="3479171"/>
                  </a:lnTo>
                  <a:lnTo>
                    <a:pt x="17044593" y="3517423"/>
                  </a:lnTo>
                  <a:lnTo>
                    <a:pt x="17186205" y="3556243"/>
                  </a:lnTo>
                  <a:lnTo>
                    <a:pt x="17326971" y="3595627"/>
                  </a:lnTo>
                  <a:lnTo>
                    <a:pt x="17466883" y="3635572"/>
                  </a:lnTo>
                  <a:lnTo>
                    <a:pt x="17605934" y="3676076"/>
                  </a:lnTo>
                  <a:lnTo>
                    <a:pt x="17744116" y="3717133"/>
                  </a:lnTo>
                  <a:lnTo>
                    <a:pt x="17881421" y="3758741"/>
                  </a:lnTo>
                  <a:lnTo>
                    <a:pt x="18017842" y="3800896"/>
                  </a:lnTo>
                  <a:lnTo>
                    <a:pt x="18153370" y="3843595"/>
                  </a:lnTo>
                  <a:lnTo>
                    <a:pt x="18288000" y="3886835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CBD7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8932" y="3716977"/>
              <a:ext cx="171450" cy="17144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8932" y="4517077"/>
            <a:ext cx="171450" cy="1714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955800" y="3275651"/>
            <a:ext cx="14269085" cy="482663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1283335">
              <a:lnSpc>
                <a:spcPct val="108300"/>
              </a:lnSpc>
              <a:spcBef>
                <a:spcPts val="550"/>
              </a:spcBef>
              <a:tabLst>
                <a:tab pos="2376170" algn="l"/>
                <a:tab pos="3759200" algn="l"/>
                <a:tab pos="3980815" algn="l"/>
                <a:tab pos="5113655" algn="l"/>
                <a:tab pos="5201920" algn="l"/>
                <a:tab pos="6099810" algn="l"/>
                <a:tab pos="6681470" algn="l"/>
                <a:tab pos="7082790" algn="l"/>
                <a:tab pos="7559040" algn="l"/>
                <a:tab pos="7842250" algn="l"/>
                <a:tab pos="8827135" algn="l"/>
                <a:tab pos="11356975" algn="l"/>
                <a:tab pos="12578715" algn="l"/>
              </a:tabLst>
            </a:pP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Understanding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that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we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are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all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unique Understanding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being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OK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with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someone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that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is 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different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from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you</a:t>
            </a:r>
            <a:endParaRPr sz="4500">
              <a:latin typeface="FS Me"/>
              <a:cs typeface="FS Me"/>
            </a:endParaRPr>
          </a:p>
          <a:p>
            <a:pPr marL="12700" marR="5080">
              <a:lnSpc>
                <a:spcPct val="100000"/>
              </a:lnSpc>
              <a:spcBef>
                <a:spcPts val="1800"/>
              </a:spcBef>
              <a:tabLst>
                <a:tab pos="786130" algn="l"/>
                <a:tab pos="1588770" algn="l"/>
                <a:tab pos="2832100" algn="l"/>
                <a:tab pos="3510279" algn="l"/>
                <a:tab pos="4284345" algn="l"/>
                <a:tab pos="6487795" algn="l"/>
                <a:tab pos="8623300" algn="l"/>
                <a:tab pos="10191115" algn="l"/>
                <a:tab pos="12292965" algn="l"/>
                <a:tab pos="13381990" algn="l"/>
              </a:tabLst>
            </a:pP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Being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able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be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yourself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without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being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worried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you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will 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be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treated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unkindly</a:t>
            </a:r>
            <a:endParaRPr sz="45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1315085" algn="l"/>
                <a:tab pos="1992630" algn="l"/>
                <a:tab pos="3571875" algn="l"/>
                <a:tab pos="4569460" algn="l"/>
                <a:tab pos="6163945" algn="l"/>
                <a:tab pos="6630670" algn="l"/>
                <a:tab pos="8341359" algn="l"/>
                <a:tab pos="9866630" algn="l"/>
                <a:tab pos="10729595" algn="l"/>
                <a:tab pos="13241019" algn="l"/>
                <a:tab pos="13855065" algn="l"/>
              </a:tabLst>
            </a:pP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Help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make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the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world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50" dirty="0">
                <a:solidFill>
                  <a:srgbClr val="152845"/>
                </a:solidFill>
                <a:latin typeface="FS Me"/>
                <a:cs typeface="FS Me"/>
              </a:rPr>
              <a:t>a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better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place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for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everyone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in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it</a:t>
            </a:r>
            <a:endParaRPr sz="4500">
              <a:latin typeface="FS Me"/>
              <a:cs typeface="FS M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8932" y="6117277"/>
            <a:ext cx="171450" cy="1714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8932" y="7717477"/>
            <a:ext cx="171450" cy="17145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1043160" y="615971"/>
            <a:ext cx="6346825" cy="4121785"/>
            <a:chOff x="11043160" y="615971"/>
            <a:chExt cx="6346825" cy="412178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68411" y="615971"/>
              <a:ext cx="108916" cy="1089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043160" y="691360"/>
              <a:ext cx="711200" cy="434975"/>
            </a:xfrm>
            <a:custGeom>
              <a:avLst/>
              <a:gdLst/>
              <a:ahLst/>
              <a:cxnLst/>
              <a:rect l="l" t="t" r="r" b="b"/>
              <a:pathLst>
                <a:path w="711200" h="434975">
                  <a:moveTo>
                    <a:pt x="165015" y="106606"/>
                  </a:moveTo>
                  <a:lnTo>
                    <a:pt x="103682" y="119095"/>
                  </a:lnTo>
                  <a:lnTo>
                    <a:pt x="69665" y="137573"/>
                  </a:lnTo>
                  <a:lnTo>
                    <a:pt x="20704" y="191707"/>
                  </a:lnTo>
                  <a:lnTo>
                    <a:pt x="6146" y="227502"/>
                  </a:lnTo>
                  <a:lnTo>
                    <a:pt x="0" y="262516"/>
                  </a:lnTo>
                  <a:lnTo>
                    <a:pt x="1558" y="296330"/>
                  </a:lnTo>
                  <a:lnTo>
                    <a:pt x="25641" y="361119"/>
                  </a:lnTo>
                  <a:lnTo>
                    <a:pt x="54670" y="397029"/>
                  </a:lnTo>
                  <a:lnTo>
                    <a:pt x="91813" y="422001"/>
                  </a:lnTo>
                  <a:lnTo>
                    <a:pt x="134621" y="434883"/>
                  </a:lnTo>
                  <a:lnTo>
                    <a:pt x="180644" y="434525"/>
                  </a:lnTo>
                  <a:lnTo>
                    <a:pt x="233075" y="418435"/>
                  </a:lnTo>
                  <a:lnTo>
                    <a:pt x="278599" y="387763"/>
                  </a:lnTo>
                  <a:lnTo>
                    <a:pt x="298024" y="368041"/>
                  </a:lnTo>
                  <a:lnTo>
                    <a:pt x="154001" y="368041"/>
                  </a:lnTo>
                  <a:lnTo>
                    <a:pt x="122151" y="358926"/>
                  </a:lnTo>
                  <a:lnTo>
                    <a:pt x="95726" y="338780"/>
                  </a:lnTo>
                  <a:lnTo>
                    <a:pt x="77292" y="308871"/>
                  </a:lnTo>
                  <a:lnTo>
                    <a:pt x="69845" y="280772"/>
                  </a:lnTo>
                  <a:lnTo>
                    <a:pt x="69951" y="272936"/>
                  </a:lnTo>
                  <a:lnTo>
                    <a:pt x="69973" y="271321"/>
                  </a:lnTo>
                  <a:lnTo>
                    <a:pt x="78374" y="228848"/>
                  </a:lnTo>
                  <a:lnTo>
                    <a:pt x="114195" y="187674"/>
                  </a:lnTo>
                  <a:lnTo>
                    <a:pt x="159995" y="172796"/>
                  </a:lnTo>
                  <a:lnTo>
                    <a:pt x="341318" y="172796"/>
                  </a:lnTo>
                  <a:lnTo>
                    <a:pt x="320090" y="160763"/>
                  </a:lnTo>
                  <a:lnTo>
                    <a:pt x="274543" y="136465"/>
                  </a:lnTo>
                  <a:lnTo>
                    <a:pt x="226758" y="116948"/>
                  </a:lnTo>
                  <a:lnTo>
                    <a:pt x="195842" y="109270"/>
                  </a:lnTo>
                  <a:lnTo>
                    <a:pt x="165015" y="106606"/>
                  </a:lnTo>
                  <a:close/>
                </a:path>
                <a:path w="711200" h="434975">
                  <a:moveTo>
                    <a:pt x="341318" y="172796"/>
                  </a:moveTo>
                  <a:lnTo>
                    <a:pt x="159995" y="172796"/>
                  </a:lnTo>
                  <a:lnTo>
                    <a:pt x="185686" y="173692"/>
                  </a:lnTo>
                  <a:lnTo>
                    <a:pt x="203262" y="177068"/>
                  </a:lnTo>
                  <a:lnTo>
                    <a:pt x="252666" y="196958"/>
                  </a:lnTo>
                  <a:lnTo>
                    <a:pt x="311670" y="228848"/>
                  </a:lnTo>
                  <a:lnTo>
                    <a:pt x="312216" y="229356"/>
                  </a:lnTo>
                  <a:lnTo>
                    <a:pt x="312953" y="229890"/>
                  </a:lnTo>
                  <a:lnTo>
                    <a:pt x="284048" y="280455"/>
                  </a:lnTo>
                  <a:lnTo>
                    <a:pt x="248932" y="326791"/>
                  </a:lnTo>
                  <a:lnTo>
                    <a:pt x="205841" y="358605"/>
                  </a:lnTo>
                  <a:lnTo>
                    <a:pt x="154001" y="368041"/>
                  </a:lnTo>
                  <a:lnTo>
                    <a:pt x="298024" y="368041"/>
                  </a:lnTo>
                  <a:lnTo>
                    <a:pt x="326814" y="330470"/>
                  </a:lnTo>
                  <a:lnTo>
                    <a:pt x="346835" y="297340"/>
                  </a:lnTo>
                  <a:lnTo>
                    <a:pt x="359786" y="272936"/>
                  </a:lnTo>
                  <a:lnTo>
                    <a:pt x="366326" y="260566"/>
                  </a:lnTo>
                  <a:lnTo>
                    <a:pt x="515145" y="260566"/>
                  </a:lnTo>
                  <a:lnTo>
                    <a:pt x="496735" y="255410"/>
                  </a:lnTo>
                  <a:lnTo>
                    <a:pt x="478637" y="247987"/>
                  </a:lnTo>
                  <a:lnTo>
                    <a:pt x="461543" y="239606"/>
                  </a:lnTo>
                  <a:lnTo>
                    <a:pt x="444639" y="230828"/>
                  </a:lnTo>
                  <a:lnTo>
                    <a:pt x="406908" y="210725"/>
                  </a:lnTo>
                  <a:lnTo>
                    <a:pt x="403161" y="207868"/>
                  </a:lnTo>
                  <a:lnTo>
                    <a:pt x="398818" y="205061"/>
                  </a:lnTo>
                  <a:lnTo>
                    <a:pt x="414287" y="177262"/>
                  </a:lnTo>
                  <a:lnTo>
                    <a:pt x="415658" y="174975"/>
                  </a:lnTo>
                  <a:lnTo>
                    <a:pt x="345160" y="174975"/>
                  </a:lnTo>
                  <a:lnTo>
                    <a:pt x="341318" y="172796"/>
                  </a:lnTo>
                  <a:close/>
                </a:path>
                <a:path w="711200" h="434975">
                  <a:moveTo>
                    <a:pt x="515145" y="260566"/>
                  </a:moveTo>
                  <a:lnTo>
                    <a:pt x="366511" y="260566"/>
                  </a:lnTo>
                  <a:lnTo>
                    <a:pt x="390613" y="274581"/>
                  </a:lnTo>
                  <a:lnTo>
                    <a:pt x="435967" y="298835"/>
                  </a:lnTo>
                  <a:lnTo>
                    <a:pt x="483501" y="318459"/>
                  </a:lnTo>
                  <a:lnTo>
                    <a:pt x="523432" y="327712"/>
                  </a:lnTo>
                  <a:lnTo>
                    <a:pt x="562413" y="328378"/>
                  </a:lnTo>
                  <a:lnTo>
                    <a:pt x="600298" y="319767"/>
                  </a:lnTo>
                  <a:lnTo>
                    <a:pt x="636943" y="301187"/>
                  </a:lnTo>
                  <a:lnTo>
                    <a:pt x="666522" y="276862"/>
                  </a:lnTo>
                  <a:lnTo>
                    <a:pt x="677101" y="263096"/>
                  </a:lnTo>
                  <a:lnTo>
                    <a:pt x="534210" y="263096"/>
                  </a:lnTo>
                  <a:lnTo>
                    <a:pt x="515145" y="260566"/>
                  </a:lnTo>
                  <a:close/>
                </a:path>
                <a:path w="711200" h="434975">
                  <a:moveTo>
                    <a:pt x="680975" y="68085"/>
                  </a:moveTo>
                  <a:lnTo>
                    <a:pt x="560675" y="68085"/>
                  </a:lnTo>
                  <a:lnTo>
                    <a:pt x="588856" y="76774"/>
                  </a:lnTo>
                  <a:lnTo>
                    <a:pt x="612867" y="93895"/>
                  </a:lnTo>
                  <a:lnTo>
                    <a:pt x="630339" y="118282"/>
                  </a:lnTo>
                  <a:lnTo>
                    <a:pt x="638736" y="140433"/>
                  </a:lnTo>
                  <a:lnTo>
                    <a:pt x="642040" y="161754"/>
                  </a:lnTo>
                  <a:lnTo>
                    <a:pt x="642152" y="162483"/>
                  </a:lnTo>
                  <a:lnTo>
                    <a:pt x="632498" y="207423"/>
                  </a:lnTo>
                  <a:lnTo>
                    <a:pt x="600781" y="245704"/>
                  </a:lnTo>
                  <a:lnTo>
                    <a:pt x="553834" y="262516"/>
                  </a:lnTo>
                  <a:lnTo>
                    <a:pt x="534210" y="263096"/>
                  </a:lnTo>
                  <a:lnTo>
                    <a:pt x="677101" y="263096"/>
                  </a:lnTo>
                  <a:lnTo>
                    <a:pt x="703487" y="214662"/>
                  </a:lnTo>
                  <a:lnTo>
                    <a:pt x="710816" y="174975"/>
                  </a:lnTo>
                  <a:lnTo>
                    <a:pt x="710941" y="149929"/>
                  </a:lnTo>
                  <a:lnTo>
                    <a:pt x="706602" y="123865"/>
                  </a:lnTo>
                  <a:lnTo>
                    <a:pt x="698129" y="98813"/>
                  </a:lnTo>
                  <a:lnTo>
                    <a:pt x="685863" y="74772"/>
                  </a:lnTo>
                  <a:lnTo>
                    <a:pt x="680975" y="68085"/>
                  </a:lnTo>
                  <a:close/>
                </a:path>
                <a:path w="711200" h="434975">
                  <a:moveTo>
                    <a:pt x="540254" y="0"/>
                  </a:moveTo>
                  <a:lnTo>
                    <a:pt x="502513" y="7340"/>
                  </a:lnTo>
                  <a:lnTo>
                    <a:pt x="467296" y="23050"/>
                  </a:lnTo>
                  <a:lnTo>
                    <a:pt x="434530" y="46514"/>
                  </a:lnTo>
                  <a:lnTo>
                    <a:pt x="399892" y="83559"/>
                  </a:lnTo>
                  <a:lnTo>
                    <a:pt x="371741" y="125737"/>
                  </a:lnTo>
                  <a:lnTo>
                    <a:pt x="351762" y="162483"/>
                  </a:lnTo>
                  <a:lnTo>
                    <a:pt x="345160" y="174975"/>
                  </a:lnTo>
                  <a:lnTo>
                    <a:pt x="415658" y="174975"/>
                  </a:lnTo>
                  <a:lnTo>
                    <a:pt x="430310" y="150529"/>
                  </a:lnTo>
                  <a:lnTo>
                    <a:pt x="448631" y="124799"/>
                  </a:lnTo>
                  <a:lnTo>
                    <a:pt x="483669" y="90078"/>
                  </a:lnTo>
                  <a:lnTo>
                    <a:pt x="530694" y="68993"/>
                  </a:lnTo>
                  <a:lnTo>
                    <a:pt x="560675" y="68085"/>
                  </a:lnTo>
                  <a:lnTo>
                    <a:pt x="680975" y="68085"/>
                  </a:lnTo>
                  <a:lnTo>
                    <a:pt x="665873" y="47424"/>
                  </a:lnTo>
                  <a:lnTo>
                    <a:pt x="641738" y="25831"/>
                  </a:lnTo>
                  <a:lnTo>
                    <a:pt x="613349" y="10426"/>
                  </a:lnTo>
                  <a:lnTo>
                    <a:pt x="580593" y="1645"/>
                  </a:lnTo>
                  <a:lnTo>
                    <a:pt x="540254" y="0"/>
                  </a:lnTo>
                  <a:close/>
                </a:path>
              </a:pathLst>
            </a:custGeom>
            <a:solidFill>
              <a:srgbClr val="168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758761" y="3928439"/>
              <a:ext cx="631190" cy="809625"/>
            </a:xfrm>
            <a:custGeom>
              <a:avLst/>
              <a:gdLst/>
              <a:ahLst/>
              <a:cxnLst/>
              <a:rect l="l" t="t" r="r" b="b"/>
              <a:pathLst>
                <a:path w="631190" h="809625">
                  <a:moveTo>
                    <a:pt x="67057" y="244919"/>
                  </a:moveTo>
                  <a:lnTo>
                    <a:pt x="57278" y="244919"/>
                  </a:lnTo>
                  <a:lnTo>
                    <a:pt x="48042" y="246400"/>
                  </a:lnTo>
                  <a:lnTo>
                    <a:pt x="4869" y="283062"/>
                  </a:lnTo>
                  <a:lnTo>
                    <a:pt x="0" y="306863"/>
                  </a:lnTo>
                  <a:lnTo>
                    <a:pt x="4572" y="330987"/>
                  </a:lnTo>
                  <a:lnTo>
                    <a:pt x="137134" y="656272"/>
                  </a:lnTo>
                  <a:lnTo>
                    <a:pt x="137477" y="656932"/>
                  </a:lnTo>
                  <a:lnTo>
                    <a:pt x="137846" y="657529"/>
                  </a:lnTo>
                  <a:lnTo>
                    <a:pt x="160421" y="697472"/>
                  </a:lnTo>
                  <a:lnTo>
                    <a:pt x="189582" y="732560"/>
                  </a:lnTo>
                  <a:lnTo>
                    <a:pt x="224425" y="762010"/>
                  </a:lnTo>
                  <a:lnTo>
                    <a:pt x="264046" y="785034"/>
                  </a:lnTo>
                  <a:lnTo>
                    <a:pt x="307594" y="800874"/>
                  </a:lnTo>
                  <a:lnTo>
                    <a:pt x="363979" y="809217"/>
                  </a:lnTo>
                  <a:lnTo>
                    <a:pt x="392501" y="808695"/>
                  </a:lnTo>
                  <a:lnTo>
                    <a:pt x="431189" y="802939"/>
                  </a:lnTo>
                  <a:lnTo>
                    <a:pt x="468376" y="791362"/>
                  </a:lnTo>
                  <a:lnTo>
                    <a:pt x="470967" y="790066"/>
                  </a:lnTo>
                  <a:lnTo>
                    <a:pt x="482451" y="785034"/>
                  </a:lnTo>
                  <a:lnTo>
                    <a:pt x="489145" y="781716"/>
                  </a:lnTo>
                  <a:lnTo>
                    <a:pt x="364979" y="781716"/>
                  </a:lnTo>
                  <a:lnTo>
                    <a:pt x="339594" y="779371"/>
                  </a:lnTo>
                  <a:lnTo>
                    <a:pt x="264742" y="754541"/>
                  </a:lnTo>
                  <a:lnTo>
                    <a:pt x="221126" y="724360"/>
                  </a:lnTo>
                  <a:lnTo>
                    <a:pt x="185549" y="685211"/>
                  </a:lnTo>
                  <a:lnTo>
                    <a:pt x="159778" y="638644"/>
                  </a:lnTo>
                  <a:lnTo>
                    <a:pt x="30150" y="320573"/>
                  </a:lnTo>
                  <a:lnTo>
                    <a:pt x="27543" y="306863"/>
                  </a:lnTo>
                  <a:lnTo>
                    <a:pt x="30215" y="294068"/>
                  </a:lnTo>
                  <a:lnTo>
                    <a:pt x="30297" y="293674"/>
                  </a:lnTo>
                  <a:lnTo>
                    <a:pt x="37788" y="282486"/>
                  </a:lnTo>
                  <a:lnTo>
                    <a:pt x="49390" y="274777"/>
                  </a:lnTo>
                  <a:lnTo>
                    <a:pt x="63080" y="272183"/>
                  </a:lnTo>
                  <a:lnTo>
                    <a:pt x="115919" y="272183"/>
                  </a:lnTo>
                  <a:lnTo>
                    <a:pt x="105411" y="246400"/>
                  </a:lnTo>
                  <a:lnTo>
                    <a:pt x="105288" y="246100"/>
                  </a:lnTo>
                  <a:lnTo>
                    <a:pt x="75501" y="246100"/>
                  </a:lnTo>
                  <a:lnTo>
                    <a:pt x="67057" y="244919"/>
                  </a:lnTo>
                  <a:close/>
                </a:path>
                <a:path w="631190" h="809625">
                  <a:moveTo>
                    <a:pt x="511250" y="209066"/>
                  </a:moveTo>
                  <a:lnTo>
                    <a:pt x="467758" y="209066"/>
                  </a:lnTo>
                  <a:lnTo>
                    <a:pt x="475550" y="209453"/>
                  </a:lnTo>
                  <a:lnTo>
                    <a:pt x="482834" y="214314"/>
                  </a:lnTo>
                  <a:lnTo>
                    <a:pt x="546798" y="366394"/>
                  </a:lnTo>
                  <a:lnTo>
                    <a:pt x="586384" y="464870"/>
                  </a:lnTo>
                  <a:lnTo>
                    <a:pt x="600826" y="516559"/>
                  </a:lnTo>
                  <a:lnTo>
                    <a:pt x="602962" y="569131"/>
                  </a:lnTo>
                  <a:lnTo>
                    <a:pt x="592933" y="620779"/>
                  </a:lnTo>
                  <a:lnTo>
                    <a:pt x="570877" y="669696"/>
                  </a:lnTo>
                  <a:lnTo>
                    <a:pt x="547173" y="702469"/>
                  </a:lnTo>
                  <a:lnTo>
                    <a:pt x="508580" y="738260"/>
                  </a:lnTo>
                  <a:lnTo>
                    <a:pt x="470918" y="760142"/>
                  </a:lnTo>
                  <a:lnTo>
                    <a:pt x="426657" y="775769"/>
                  </a:lnTo>
                  <a:lnTo>
                    <a:pt x="364979" y="781716"/>
                  </a:lnTo>
                  <a:lnTo>
                    <a:pt x="489145" y="781716"/>
                  </a:lnTo>
                  <a:lnTo>
                    <a:pt x="525788" y="759777"/>
                  </a:lnTo>
                  <a:lnTo>
                    <a:pt x="568902" y="719383"/>
                  </a:lnTo>
                  <a:lnTo>
                    <a:pt x="594436" y="683856"/>
                  </a:lnTo>
                  <a:lnTo>
                    <a:pt x="615274" y="640299"/>
                  </a:lnTo>
                  <a:lnTo>
                    <a:pt x="627517" y="594560"/>
                  </a:lnTo>
                  <a:lnTo>
                    <a:pt x="631086" y="547666"/>
                  </a:lnTo>
                  <a:lnTo>
                    <a:pt x="625898" y="500643"/>
                  </a:lnTo>
                  <a:lnTo>
                    <a:pt x="611873" y="454520"/>
                  </a:lnTo>
                  <a:lnTo>
                    <a:pt x="572287" y="356044"/>
                  </a:lnTo>
                  <a:lnTo>
                    <a:pt x="514769" y="214909"/>
                  </a:lnTo>
                  <a:lnTo>
                    <a:pt x="511250" y="209066"/>
                  </a:lnTo>
                  <a:close/>
                </a:path>
                <a:path w="631190" h="809625">
                  <a:moveTo>
                    <a:pt x="333275" y="35856"/>
                  </a:moveTo>
                  <a:lnTo>
                    <a:pt x="283362" y="35856"/>
                  </a:lnTo>
                  <a:lnTo>
                    <a:pt x="296543" y="38630"/>
                  </a:lnTo>
                  <a:lnTo>
                    <a:pt x="307747" y="46155"/>
                  </a:lnTo>
                  <a:lnTo>
                    <a:pt x="315442" y="57734"/>
                  </a:lnTo>
                  <a:lnTo>
                    <a:pt x="449799" y="387426"/>
                  </a:lnTo>
                  <a:lnTo>
                    <a:pt x="449897" y="387667"/>
                  </a:lnTo>
                  <a:lnTo>
                    <a:pt x="405500" y="414267"/>
                  </a:lnTo>
                  <a:lnTo>
                    <a:pt x="368157" y="448632"/>
                  </a:lnTo>
                  <a:lnTo>
                    <a:pt x="338905" y="489642"/>
                  </a:lnTo>
                  <a:lnTo>
                    <a:pt x="318782" y="536181"/>
                  </a:lnTo>
                  <a:lnTo>
                    <a:pt x="316535" y="543445"/>
                  </a:lnTo>
                  <a:lnTo>
                    <a:pt x="320573" y="551141"/>
                  </a:lnTo>
                  <a:lnTo>
                    <a:pt x="335115" y="555637"/>
                  </a:lnTo>
                  <a:lnTo>
                    <a:pt x="342798" y="551560"/>
                  </a:lnTo>
                  <a:lnTo>
                    <a:pt x="345059" y="544321"/>
                  </a:lnTo>
                  <a:lnTo>
                    <a:pt x="364324" y="500643"/>
                  </a:lnTo>
                  <a:lnTo>
                    <a:pt x="392857" y="462367"/>
                  </a:lnTo>
                  <a:lnTo>
                    <a:pt x="429407" y="430988"/>
                  </a:lnTo>
                  <a:lnTo>
                    <a:pt x="472897" y="407606"/>
                  </a:lnTo>
                  <a:lnTo>
                    <a:pt x="479907" y="404748"/>
                  </a:lnTo>
                  <a:lnTo>
                    <a:pt x="483298" y="396735"/>
                  </a:lnTo>
                  <a:lnTo>
                    <a:pt x="446303" y="305930"/>
                  </a:lnTo>
                  <a:lnTo>
                    <a:pt x="438593" y="281239"/>
                  </a:lnTo>
                  <a:lnTo>
                    <a:pt x="435522" y="253457"/>
                  </a:lnTo>
                  <a:lnTo>
                    <a:pt x="441208" y="228299"/>
                  </a:lnTo>
                  <a:lnTo>
                    <a:pt x="445696" y="224231"/>
                  </a:lnTo>
                  <a:lnTo>
                    <a:pt x="413004" y="224231"/>
                  </a:lnTo>
                  <a:lnTo>
                    <a:pt x="340919" y="47358"/>
                  </a:lnTo>
                  <a:lnTo>
                    <a:pt x="333275" y="35856"/>
                  </a:lnTo>
                  <a:close/>
                </a:path>
                <a:path w="631190" h="809625">
                  <a:moveTo>
                    <a:pt x="115919" y="272183"/>
                  </a:moveTo>
                  <a:lnTo>
                    <a:pt x="63080" y="272183"/>
                  </a:lnTo>
                  <a:lnTo>
                    <a:pt x="76263" y="274954"/>
                  </a:lnTo>
                  <a:lnTo>
                    <a:pt x="87473" y="282486"/>
                  </a:lnTo>
                  <a:lnTo>
                    <a:pt x="95174" y="294068"/>
                  </a:lnTo>
                  <a:lnTo>
                    <a:pt x="163512" y="461771"/>
                  </a:lnTo>
                  <a:lnTo>
                    <a:pt x="171526" y="465175"/>
                  </a:lnTo>
                  <a:lnTo>
                    <a:pt x="185572" y="459447"/>
                  </a:lnTo>
                  <a:lnTo>
                    <a:pt x="188976" y="451434"/>
                  </a:lnTo>
                  <a:lnTo>
                    <a:pt x="115919" y="272183"/>
                  </a:lnTo>
                  <a:close/>
                </a:path>
                <a:path w="631190" h="809625">
                  <a:moveTo>
                    <a:pt x="162073" y="126496"/>
                  </a:moveTo>
                  <a:lnTo>
                    <a:pt x="108680" y="126496"/>
                  </a:lnTo>
                  <a:lnTo>
                    <a:pt x="116407" y="127217"/>
                  </a:lnTo>
                  <a:lnTo>
                    <a:pt x="115798" y="127217"/>
                  </a:lnTo>
                  <a:lnTo>
                    <a:pt x="122589" y="129273"/>
                  </a:lnTo>
                  <a:lnTo>
                    <a:pt x="122426" y="129273"/>
                  </a:lnTo>
                  <a:lnTo>
                    <a:pt x="128375" y="132452"/>
                  </a:lnTo>
                  <a:lnTo>
                    <a:pt x="133696" y="136825"/>
                  </a:lnTo>
                  <a:lnTo>
                    <a:pt x="138050" y="142162"/>
                  </a:lnTo>
                  <a:lnTo>
                    <a:pt x="141344" y="148424"/>
                  </a:lnTo>
                  <a:lnTo>
                    <a:pt x="237363" y="384022"/>
                  </a:lnTo>
                  <a:lnTo>
                    <a:pt x="245376" y="387426"/>
                  </a:lnTo>
                  <a:lnTo>
                    <a:pt x="259410" y="381698"/>
                  </a:lnTo>
                  <a:lnTo>
                    <a:pt x="262814" y="373684"/>
                  </a:lnTo>
                  <a:lnTo>
                    <a:pt x="162073" y="126496"/>
                  </a:lnTo>
                  <a:close/>
                </a:path>
                <a:path w="631190" h="809625">
                  <a:moveTo>
                    <a:pt x="225127" y="27495"/>
                  </a:moveTo>
                  <a:lnTo>
                    <a:pt x="174942" y="27495"/>
                  </a:lnTo>
                  <a:lnTo>
                    <a:pt x="185012" y="29263"/>
                  </a:lnTo>
                  <a:lnTo>
                    <a:pt x="193975" y="33737"/>
                  </a:lnTo>
                  <a:lnTo>
                    <a:pt x="201312" y="40554"/>
                  </a:lnTo>
                  <a:lnTo>
                    <a:pt x="206502" y="49352"/>
                  </a:lnTo>
                  <a:lnTo>
                    <a:pt x="327850" y="347141"/>
                  </a:lnTo>
                  <a:lnTo>
                    <a:pt x="335877" y="350545"/>
                  </a:lnTo>
                  <a:lnTo>
                    <a:pt x="349910" y="344817"/>
                  </a:lnTo>
                  <a:lnTo>
                    <a:pt x="353314" y="336803"/>
                  </a:lnTo>
                  <a:lnTo>
                    <a:pt x="250393" y="84251"/>
                  </a:lnTo>
                  <a:lnTo>
                    <a:pt x="247792" y="70545"/>
                  </a:lnTo>
                  <a:lnTo>
                    <a:pt x="269672" y="38442"/>
                  </a:lnTo>
                  <a:lnTo>
                    <a:pt x="281032" y="36296"/>
                  </a:lnTo>
                  <a:lnTo>
                    <a:pt x="230810" y="36296"/>
                  </a:lnTo>
                  <a:lnTo>
                    <a:pt x="225127" y="27495"/>
                  </a:lnTo>
                  <a:close/>
                </a:path>
                <a:path w="631190" h="809625">
                  <a:moveTo>
                    <a:pt x="112265" y="99068"/>
                  </a:moveTo>
                  <a:lnTo>
                    <a:pt x="64038" y="117880"/>
                  </a:lnTo>
                  <a:lnTo>
                    <a:pt x="46291" y="161533"/>
                  </a:lnTo>
                  <a:lnTo>
                    <a:pt x="51001" y="185978"/>
                  </a:lnTo>
                  <a:lnTo>
                    <a:pt x="75501" y="246100"/>
                  </a:lnTo>
                  <a:lnTo>
                    <a:pt x="105288" y="246100"/>
                  </a:lnTo>
                  <a:lnTo>
                    <a:pt x="76530" y="175539"/>
                  </a:lnTo>
                  <a:lnTo>
                    <a:pt x="73857" y="161738"/>
                  </a:lnTo>
                  <a:lnTo>
                    <a:pt x="95110" y="129273"/>
                  </a:lnTo>
                  <a:lnTo>
                    <a:pt x="108680" y="126496"/>
                  </a:lnTo>
                  <a:lnTo>
                    <a:pt x="162073" y="126496"/>
                  </a:lnTo>
                  <a:lnTo>
                    <a:pt x="151414" y="100342"/>
                  </a:lnTo>
                  <a:lnTo>
                    <a:pt x="121666" y="100342"/>
                  </a:lnTo>
                  <a:lnTo>
                    <a:pt x="112265" y="99068"/>
                  </a:lnTo>
                  <a:close/>
                </a:path>
                <a:path w="631190" h="809625">
                  <a:moveTo>
                    <a:pt x="470020" y="181351"/>
                  </a:moveTo>
                  <a:lnTo>
                    <a:pt x="426388" y="201642"/>
                  </a:lnTo>
                  <a:lnTo>
                    <a:pt x="413004" y="224231"/>
                  </a:lnTo>
                  <a:lnTo>
                    <a:pt x="445696" y="224231"/>
                  </a:lnTo>
                  <a:lnTo>
                    <a:pt x="459765" y="211480"/>
                  </a:lnTo>
                  <a:lnTo>
                    <a:pt x="467758" y="209066"/>
                  </a:lnTo>
                  <a:lnTo>
                    <a:pt x="511250" y="209066"/>
                  </a:lnTo>
                  <a:lnTo>
                    <a:pt x="503471" y="196147"/>
                  </a:lnTo>
                  <a:lnTo>
                    <a:pt x="488305" y="184851"/>
                  </a:lnTo>
                  <a:lnTo>
                    <a:pt x="470020" y="181351"/>
                  </a:lnTo>
                  <a:close/>
                </a:path>
                <a:path w="631190" h="809625">
                  <a:moveTo>
                    <a:pt x="175730" y="0"/>
                  </a:moveTo>
                  <a:lnTo>
                    <a:pt x="138825" y="10755"/>
                  </a:lnTo>
                  <a:lnTo>
                    <a:pt x="118376" y="33737"/>
                  </a:lnTo>
                  <a:lnTo>
                    <a:pt x="118279" y="33871"/>
                  </a:lnTo>
                  <a:lnTo>
                    <a:pt x="112434" y="50747"/>
                  </a:lnTo>
                  <a:lnTo>
                    <a:pt x="111708" y="65953"/>
                  </a:lnTo>
                  <a:lnTo>
                    <a:pt x="111583" y="68583"/>
                  </a:lnTo>
                  <a:lnTo>
                    <a:pt x="115938" y="86258"/>
                  </a:lnTo>
                  <a:lnTo>
                    <a:pt x="121666" y="100342"/>
                  </a:lnTo>
                  <a:lnTo>
                    <a:pt x="151414" y="100342"/>
                  </a:lnTo>
                  <a:lnTo>
                    <a:pt x="141440" y="75869"/>
                  </a:lnTo>
                  <a:lnTo>
                    <a:pt x="138998" y="65953"/>
                  </a:lnTo>
                  <a:lnTo>
                    <a:pt x="139393" y="57734"/>
                  </a:lnTo>
                  <a:lnTo>
                    <a:pt x="139479" y="55953"/>
                  </a:lnTo>
                  <a:lnTo>
                    <a:pt x="142763" y="46491"/>
                  </a:lnTo>
                  <a:lnTo>
                    <a:pt x="174942" y="27495"/>
                  </a:lnTo>
                  <a:lnTo>
                    <a:pt x="225127" y="27495"/>
                  </a:lnTo>
                  <a:lnTo>
                    <a:pt x="221359" y="21658"/>
                  </a:lnTo>
                  <a:lnTo>
                    <a:pt x="208475" y="10342"/>
                  </a:lnTo>
                  <a:lnTo>
                    <a:pt x="192989" y="2929"/>
                  </a:lnTo>
                  <a:lnTo>
                    <a:pt x="175730" y="0"/>
                  </a:lnTo>
                  <a:close/>
                </a:path>
                <a:path w="631190" h="809625">
                  <a:moveTo>
                    <a:pt x="283695" y="8342"/>
                  </a:moveTo>
                  <a:lnTo>
                    <a:pt x="243051" y="22679"/>
                  </a:lnTo>
                  <a:lnTo>
                    <a:pt x="230810" y="36296"/>
                  </a:lnTo>
                  <a:lnTo>
                    <a:pt x="281032" y="36296"/>
                  </a:lnTo>
                  <a:lnTo>
                    <a:pt x="283362" y="35856"/>
                  </a:lnTo>
                  <a:lnTo>
                    <a:pt x="333275" y="35856"/>
                  </a:lnTo>
                  <a:lnTo>
                    <a:pt x="327157" y="26650"/>
                  </a:lnTo>
                  <a:lnTo>
                    <a:pt x="307202" y="13274"/>
                  </a:lnTo>
                  <a:lnTo>
                    <a:pt x="283695" y="8342"/>
                  </a:lnTo>
                  <a:close/>
                </a:path>
              </a:pathLst>
            </a:custGeom>
            <a:solidFill>
              <a:srgbClr val="D778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84847" y="9008609"/>
            <a:ext cx="108921" cy="10891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761255" y="7642348"/>
            <a:ext cx="108921" cy="10891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255790" y="9107361"/>
            <a:ext cx="694055" cy="468630"/>
          </a:xfrm>
          <a:custGeom>
            <a:avLst/>
            <a:gdLst/>
            <a:ahLst/>
            <a:cxnLst/>
            <a:rect l="l" t="t" r="r" b="b"/>
            <a:pathLst>
              <a:path w="694055" h="468629">
                <a:moveTo>
                  <a:pt x="398457" y="274362"/>
                </a:moveTo>
                <a:lnTo>
                  <a:pt x="329628" y="274362"/>
                </a:lnTo>
                <a:lnTo>
                  <a:pt x="337836" y="294018"/>
                </a:lnTo>
                <a:lnTo>
                  <a:pt x="361783" y="346252"/>
                </a:lnTo>
                <a:lnTo>
                  <a:pt x="387667" y="390161"/>
                </a:lnTo>
                <a:lnTo>
                  <a:pt x="413737" y="421316"/>
                </a:lnTo>
                <a:lnTo>
                  <a:pt x="444177" y="445112"/>
                </a:lnTo>
                <a:lnTo>
                  <a:pt x="479287" y="460914"/>
                </a:lnTo>
                <a:lnTo>
                  <a:pt x="519366" y="468088"/>
                </a:lnTo>
                <a:lnTo>
                  <a:pt x="557287" y="466506"/>
                </a:lnTo>
                <a:lnTo>
                  <a:pt x="592083" y="456912"/>
                </a:lnTo>
                <a:lnTo>
                  <a:pt x="623665" y="439373"/>
                </a:lnTo>
                <a:lnTo>
                  <a:pt x="651941" y="413960"/>
                </a:lnTo>
                <a:lnTo>
                  <a:pt x="660593" y="402611"/>
                </a:lnTo>
                <a:lnTo>
                  <a:pt x="523878" y="402611"/>
                </a:lnTo>
                <a:lnTo>
                  <a:pt x="500156" y="398447"/>
                </a:lnTo>
                <a:lnTo>
                  <a:pt x="460839" y="376630"/>
                </a:lnTo>
                <a:lnTo>
                  <a:pt x="425894" y="331499"/>
                </a:lnTo>
                <a:lnTo>
                  <a:pt x="409249" y="297632"/>
                </a:lnTo>
                <a:lnTo>
                  <a:pt x="398457" y="274362"/>
                </a:lnTo>
                <a:close/>
              </a:path>
              <a:path w="694055" h="468629">
                <a:moveTo>
                  <a:pt x="663052" y="209584"/>
                </a:moveTo>
                <a:lnTo>
                  <a:pt x="524150" y="209584"/>
                </a:lnTo>
                <a:lnTo>
                  <a:pt x="541112" y="210932"/>
                </a:lnTo>
                <a:lnTo>
                  <a:pt x="557716" y="214661"/>
                </a:lnTo>
                <a:lnTo>
                  <a:pt x="596940" y="237271"/>
                </a:lnTo>
                <a:lnTo>
                  <a:pt x="624073" y="289740"/>
                </a:lnTo>
                <a:lnTo>
                  <a:pt x="623515" y="312398"/>
                </a:lnTo>
                <a:lnTo>
                  <a:pt x="623486" y="313575"/>
                </a:lnTo>
                <a:lnTo>
                  <a:pt x="606191" y="361673"/>
                </a:lnTo>
                <a:lnTo>
                  <a:pt x="571830" y="391265"/>
                </a:lnTo>
                <a:lnTo>
                  <a:pt x="523878" y="402611"/>
                </a:lnTo>
                <a:lnTo>
                  <a:pt x="660593" y="402611"/>
                </a:lnTo>
                <a:lnTo>
                  <a:pt x="680335" y="369409"/>
                </a:lnTo>
                <a:lnTo>
                  <a:pt x="693242" y="318190"/>
                </a:lnTo>
                <a:lnTo>
                  <a:pt x="693330" y="312398"/>
                </a:lnTo>
                <a:lnTo>
                  <a:pt x="693426" y="306110"/>
                </a:lnTo>
                <a:lnTo>
                  <a:pt x="693519" y="299991"/>
                </a:lnTo>
                <a:lnTo>
                  <a:pt x="693643" y="291857"/>
                </a:lnTo>
                <a:lnTo>
                  <a:pt x="693753" y="284618"/>
                </a:lnTo>
                <a:lnTo>
                  <a:pt x="687551" y="253124"/>
                </a:lnTo>
                <a:lnTo>
                  <a:pt x="674288" y="223989"/>
                </a:lnTo>
                <a:lnTo>
                  <a:pt x="663052" y="209584"/>
                </a:lnTo>
                <a:close/>
              </a:path>
              <a:path w="694055" h="468629">
                <a:moveTo>
                  <a:pt x="168281" y="0"/>
                </a:moveTo>
                <a:lnTo>
                  <a:pt x="97233" y="13591"/>
                </a:lnTo>
                <a:lnTo>
                  <a:pt x="64350" y="33214"/>
                </a:lnTo>
                <a:lnTo>
                  <a:pt x="19631" y="84919"/>
                </a:lnTo>
                <a:lnTo>
                  <a:pt x="0" y="150550"/>
                </a:lnTo>
                <a:lnTo>
                  <a:pt x="1451" y="194060"/>
                </a:lnTo>
                <a:lnTo>
                  <a:pt x="15997" y="238223"/>
                </a:lnTo>
                <a:lnTo>
                  <a:pt x="42167" y="273970"/>
                </a:lnTo>
                <a:lnTo>
                  <a:pt x="78790" y="301159"/>
                </a:lnTo>
                <a:lnTo>
                  <a:pt x="129876" y="319730"/>
                </a:lnTo>
                <a:lnTo>
                  <a:pt x="156639" y="323151"/>
                </a:lnTo>
                <a:lnTo>
                  <a:pt x="184200" y="322660"/>
                </a:lnTo>
                <a:lnTo>
                  <a:pt x="232960" y="313575"/>
                </a:lnTo>
                <a:lnTo>
                  <a:pt x="279730" y="297222"/>
                </a:lnTo>
                <a:lnTo>
                  <a:pt x="329628" y="274362"/>
                </a:lnTo>
                <a:lnTo>
                  <a:pt x="398457" y="274362"/>
                </a:lnTo>
                <a:lnTo>
                  <a:pt x="393357" y="263364"/>
                </a:lnTo>
                <a:lnTo>
                  <a:pt x="391401" y="259198"/>
                </a:lnTo>
                <a:lnTo>
                  <a:pt x="391267" y="258723"/>
                </a:lnTo>
                <a:lnTo>
                  <a:pt x="162045" y="258723"/>
                </a:lnTo>
                <a:lnTo>
                  <a:pt x="144045" y="256148"/>
                </a:lnTo>
                <a:lnTo>
                  <a:pt x="126758" y="250867"/>
                </a:lnTo>
                <a:lnTo>
                  <a:pt x="97405" y="232666"/>
                </a:lnTo>
                <a:lnTo>
                  <a:pt x="77654" y="206441"/>
                </a:lnTo>
                <a:lnTo>
                  <a:pt x="68780" y="174727"/>
                </a:lnTo>
                <a:lnTo>
                  <a:pt x="72023" y="140443"/>
                </a:lnTo>
                <a:lnTo>
                  <a:pt x="99250" y="92357"/>
                </a:lnTo>
                <a:lnTo>
                  <a:pt x="148158" y="68038"/>
                </a:lnTo>
                <a:lnTo>
                  <a:pt x="173605" y="66216"/>
                </a:lnTo>
                <a:lnTo>
                  <a:pt x="295751" y="66216"/>
                </a:lnTo>
                <a:lnTo>
                  <a:pt x="284993" y="52937"/>
                </a:lnTo>
                <a:lnTo>
                  <a:pt x="262201" y="32429"/>
                </a:lnTo>
                <a:lnTo>
                  <a:pt x="236079" y="16495"/>
                </a:lnTo>
                <a:lnTo>
                  <a:pt x="206222" y="5693"/>
                </a:lnTo>
                <a:lnTo>
                  <a:pt x="168281" y="0"/>
                </a:lnTo>
                <a:close/>
              </a:path>
              <a:path w="694055" h="468629">
                <a:moveTo>
                  <a:pt x="295751" y="66216"/>
                </a:moveTo>
                <a:lnTo>
                  <a:pt x="173605" y="66216"/>
                </a:lnTo>
                <a:lnTo>
                  <a:pt x="197104" y="71024"/>
                </a:lnTo>
                <a:lnTo>
                  <a:pt x="218717" y="81788"/>
                </a:lnTo>
                <a:lnTo>
                  <a:pt x="250393" y="110994"/>
                </a:lnTo>
                <a:lnTo>
                  <a:pt x="277596" y="156227"/>
                </a:lnTo>
                <a:lnTo>
                  <a:pt x="305231" y="216679"/>
                </a:lnTo>
                <a:lnTo>
                  <a:pt x="305371" y="217415"/>
                </a:lnTo>
                <a:lnTo>
                  <a:pt x="305625" y="218266"/>
                </a:lnTo>
                <a:lnTo>
                  <a:pt x="252572" y="241005"/>
                </a:lnTo>
                <a:lnTo>
                  <a:pt x="197129" y="256696"/>
                </a:lnTo>
                <a:lnTo>
                  <a:pt x="179263" y="258723"/>
                </a:lnTo>
                <a:lnTo>
                  <a:pt x="391267" y="258723"/>
                </a:lnTo>
                <a:lnTo>
                  <a:pt x="390131" y="254702"/>
                </a:lnTo>
                <a:lnTo>
                  <a:pt x="388503" y="250231"/>
                </a:lnTo>
                <a:lnTo>
                  <a:pt x="388378" y="249889"/>
                </a:lnTo>
                <a:lnTo>
                  <a:pt x="445846" y="225553"/>
                </a:lnTo>
                <a:lnTo>
                  <a:pt x="506857" y="210417"/>
                </a:lnTo>
                <a:lnTo>
                  <a:pt x="524150" y="209584"/>
                </a:lnTo>
                <a:lnTo>
                  <a:pt x="663052" y="209584"/>
                </a:lnTo>
                <a:lnTo>
                  <a:pt x="653618" y="197489"/>
                </a:lnTo>
                <a:lnTo>
                  <a:pt x="649439" y="194060"/>
                </a:lnTo>
                <a:lnTo>
                  <a:pt x="363893" y="194060"/>
                </a:lnTo>
                <a:lnTo>
                  <a:pt x="352539" y="167847"/>
                </a:lnTo>
                <a:lnTo>
                  <a:pt x="342136" y="144450"/>
                </a:lnTo>
                <a:lnTo>
                  <a:pt x="331015" y="121430"/>
                </a:lnTo>
                <a:lnTo>
                  <a:pt x="318738" y="99022"/>
                </a:lnTo>
                <a:lnTo>
                  <a:pt x="304863" y="77461"/>
                </a:lnTo>
                <a:lnTo>
                  <a:pt x="295751" y="66216"/>
                </a:lnTo>
                <a:close/>
              </a:path>
              <a:path w="694055" h="468629">
                <a:moveTo>
                  <a:pt x="511276" y="145787"/>
                </a:moveTo>
                <a:lnTo>
                  <a:pt x="461765" y="154412"/>
                </a:lnTo>
                <a:lnTo>
                  <a:pt x="414312" y="170971"/>
                </a:lnTo>
                <a:lnTo>
                  <a:pt x="363893" y="194060"/>
                </a:lnTo>
                <a:lnTo>
                  <a:pt x="649439" y="194060"/>
                </a:lnTo>
                <a:lnTo>
                  <a:pt x="622686" y="172105"/>
                </a:lnTo>
                <a:lnTo>
                  <a:pt x="588448" y="155379"/>
                </a:lnTo>
                <a:lnTo>
                  <a:pt x="551208" y="146783"/>
                </a:lnTo>
                <a:lnTo>
                  <a:pt x="511276" y="145787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8983426" y="1024924"/>
            <a:ext cx="320675" cy="142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150" b="1" dirty="0">
                <a:solidFill>
                  <a:srgbClr val="AA8A2D"/>
                </a:solidFill>
                <a:latin typeface="FS Me"/>
                <a:cs typeface="FS Me"/>
              </a:rPr>
              <a:t> </a:t>
            </a:r>
            <a:endParaRPr sz="9150">
              <a:latin typeface="FS Me"/>
              <a:cs typeface="FS M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37891" y="1116937"/>
            <a:ext cx="648525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16830" algn="l"/>
              </a:tabLst>
            </a:pPr>
            <a:r>
              <a:rPr sz="7000" b="1" spc="-10" dirty="0">
                <a:solidFill>
                  <a:srgbClr val="A3195B"/>
                </a:solidFill>
                <a:latin typeface="FS Me Heavy"/>
                <a:cs typeface="FS Me Heavy"/>
              </a:rPr>
              <a:t>Acceptance</a:t>
            </a:r>
            <a:r>
              <a:rPr sz="7000" b="1" dirty="0">
                <a:solidFill>
                  <a:srgbClr val="A3195B"/>
                </a:solidFill>
                <a:latin typeface="FS Me Heavy"/>
                <a:cs typeface="FS Me Heavy"/>
              </a:rPr>
              <a:t>	</a:t>
            </a:r>
            <a:r>
              <a:rPr sz="7000" b="1" spc="-10" dirty="0">
                <a:solidFill>
                  <a:srgbClr val="A3195B"/>
                </a:solidFill>
                <a:latin typeface="FS Me Heavy"/>
                <a:cs typeface="FS Me Heavy"/>
              </a:rPr>
              <a:t>is...</a:t>
            </a:r>
            <a:endParaRPr sz="7000">
              <a:latin typeface="FS Me Heavy"/>
              <a:cs typeface="FS Me Heav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2A744-9C6E-3F92-7BDD-87CA65A5B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lose-up of a purple and blue logo&#10;&#10;AI-generated content may be incorrect.">
            <a:extLst>
              <a:ext uri="{FF2B5EF4-FFF2-40B4-BE49-F238E27FC236}">
                <a16:creationId xmlns:a16="http://schemas.microsoft.com/office/drawing/2014/main" id="{0CEEE0AB-1A00-E9AB-F1E3-D2A348A1C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Picture 10" descr="A cartoon of a pink brain&#10;&#10;AI-generated content may be incorrect.">
            <a:extLst>
              <a:ext uri="{FF2B5EF4-FFF2-40B4-BE49-F238E27FC236}">
                <a16:creationId xmlns:a16="http://schemas.microsoft.com/office/drawing/2014/main" id="{61FF0B9F-FDC6-422D-80A2-99C9B9B1F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14700"/>
            <a:ext cx="6400800" cy="6045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FE7BA2-D495-4432-B7F8-9021FBE2F491}"/>
              </a:ext>
            </a:extLst>
          </p:cNvPr>
          <p:cNvSpPr txBox="1"/>
          <p:nvPr/>
        </p:nvSpPr>
        <p:spPr>
          <a:xfrm>
            <a:off x="1777822" y="1342288"/>
            <a:ext cx="14849959" cy="116955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740410" marR="5080" indent="-728345" algn="ctr">
              <a:lnSpc>
                <a:spcPct val="100200"/>
              </a:lnSpc>
              <a:spcBef>
                <a:spcPts val="100"/>
              </a:spcBef>
            </a:pPr>
            <a:r>
              <a:rPr lang="en-GB" sz="7000" b="1" dirty="0">
                <a:solidFill>
                  <a:schemeClr val="bg1"/>
                </a:solidFill>
                <a:latin typeface="FS Me Heavy"/>
                <a:cs typeface="FS Me Heavy"/>
              </a:rPr>
              <a:t>Does anyone know what this is?</a:t>
            </a:r>
            <a:endParaRPr lang="en-GB" sz="7000" dirty="0">
              <a:solidFill>
                <a:schemeClr val="bg1"/>
              </a:solidFill>
              <a:latin typeface="FS Me Heavy"/>
              <a:cs typeface="FS Me Heavy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CF619ABD-C737-8B5C-A6C8-9C141824E9FF}"/>
              </a:ext>
            </a:extLst>
          </p:cNvPr>
          <p:cNvSpPr/>
          <p:nvPr/>
        </p:nvSpPr>
        <p:spPr>
          <a:xfrm>
            <a:off x="14222629" y="5073367"/>
            <a:ext cx="785495" cy="610235"/>
          </a:xfrm>
          <a:custGeom>
            <a:avLst/>
            <a:gdLst/>
            <a:ahLst/>
            <a:cxnLst/>
            <a:rect l="l" t="t" r="r" b="b"/>
            <a:pathLst>
              <a:path w="785494" h="610234">
                <a:moveTo>
                  <a:pt x="442031" y="348376"/>
                </a:moveTo>
                <a:lnTo>
                  <a:pt x="365936" y="348376"/>
                </a:lnTo>
                <a:lnTo>
                  <a:pt x="372044" y="372524"/>
                </a:lnTo>
                <a:lnTo>
                  <a:pt x="390722" y="437054"/>
                </a:lnTo>
                <a:lnTo>
                  <a:pt x="413091" y="492293"/>
                </a:lnTo>
                <a:lnTo>
                  <a:pt x="437860" y="532818"/>
                </a:lnTo>
                <a:lnTo>
                  <a:pt x="468957" y="565584"/>
                </a:lnTo>
                <a:lnTo>
                  <a:pt x="506833" y="589912"/>
                </a:lnTo>
                <a:lnTo>
                  <a:pt x="551941" y="605120"/>
                </a:lnTo>
                <a:lnTo>
                  <a:pt x="596060" y="609833"/>
                </a:lnTo>
                <a:lnTo>
                  <a:pt x="637950" y="604740"/>
                </a:lnTo>
                <a:lnTo>
                  <a:pt x="677475" y="589912"/>
                </a:lnTo>
                <a:lnTo>
                  <a:pt x="714577" y="565394"/>
                </a:lnTo>
                <a:lnTo>
                  <a:pt x="737071" y="543522"/>
                </a:lnTo>
                <a:lnTo>
                  <a:pt x="745763" y="531586"/>
                </a:lnTo>
                <a:lnTo>
                  <a:pt x="596509" y="531586"/>
                </a:lnTo>
                <a:lnTo>
                  <a:pt x="568449" y="530185"/>
                </a:lnTo>
                <a:lnTo>
                  <a:pt x="516444" y="505031"/>
                </a:lnTo>
                <a:lnTo>
                  <a:pt x="486645" y="471452"/>
                </a:lnTo>
                <a:lnTo>
                  <a:pt x="467409" y="431053"/>
                </a:lnTo>
                <a:lnTo>
                  <a:pt x="453992" y="389020"/>
                </a:lnTo>
                <a:lnTo>
                  <a:pt x="442031" y="348376"/>
                </a:lnTo>
                <a:close/>
              </a:path>
              <a:path w="785494" h="610234">
                <a:moveTo>
                  <a:pt x="347447" y="78501"/>
                </a:moveTo>
                <a:lnTo>
                  <a:pt x="191667" y="78501"/>
                </a:lnTo>
                <a:lnTo>
                  <a:pt x="221412" y="80778"/>
                </a:lnTo>
                <a:lnTo>
                  <a:pt x="247756" y="90389"/>
                </a:lnTo>
                <a:lnTo>
                  <a:pt x="291006" y="128527"/>
                </a:lnTo>
                <a:lnTo>
                  <a:pt x="311887" y="164095"/>
                </a:lnTo>
                <a:lnTo>
                  <a:pt x="326147" y="202796"/>
                </a:lnTo>
                <a:lnTo>
                  <a:pt x="336958" y="239687"/>
                </a:lnTo>
                <a:lnTo>
                  <a:pt x="347445" y="276672"/>
                </a:lnTo>
                <a:lnTo>
                  <a:pt x="347686" y="277472"/>
                </a:lnTo>
                <a:lnTo>
                  <a:pt x="347712" y="278349"/>
                </a:lnTo>
                <a:lnTo>
                  <a:pt x="347864" y="279377"/>
                </a:lnTo>
                <a:lnTo>
                  <a:pt x="315295" y="288414"/>
                </a:lnTo>
                <a:lnTo>
                  <a:pt x="282589" y="296524"/>
                </a:lnTo>
                <a:lnTo>
                  <a:pt x="249498" y="302493"/>
                </a:lnTo>
                <a:lnTo>
                  <a:pt x="215772" y="305107"/>
                </a:lnTo>
                <a:lnTo>
                  <a:pt x="582913" y="305107"/>
                </a:lnTo>
                <a:lnTo>
                  <a:pt x="621430" y="311507"/>
                </a:lnTo>
                <a:lnTo>
                  <a:pt x="657655" y="328780"/>
                </a:lnTo>
                <a:lnTo>
                  <a:pt x="698440" y="383190"/>
                </a:lnTo>
                <a:lnTo>
                  <a:pt x="703777" y="416941"/>
                </a:lnTo>
                <a:lnTo>
                  <a:pt x="697800" y="451183"/>
                </a:lnTo>
                <a:lnTo>
                  <a:pt x="670690" y="497036"/>
                </a:lnTo>
                <a:lnTo>
                  <a:pt x="625855" y="525325"/>
                </a:lnTo>
                <a:lnTo>
                  <a:pt x="596509" y="531586"/>
                </a:lnTo>
                <a:lnTo>
                  <a:pt x="745763" y="531586"/>
                </a:lnTo>
                <a:lnTo>
                  <a:pt x="755094" y="518771"/>
                </a:lnTo>
                <a:lnTo>
                  <a:pt x="768925" y="491426"/>
                </a:lnTo>
                <a:lnTo>
                  <a:pt x="778839" y="461775"/>
                </a:lnTo>
                <a:lnTo>
                  <a:pt x="785224" y="423039"/>
                </a:lnTo>
                <a:lnTo>
                  <a:pt x="783487" y="385551"/>
                </a:lnTo>
                <a:lnTo>
                  <a:pt x="773177" y="349570"/>
                </a:lnTo>
                <a:lnTo>
                  <a:pt x="753845" y="315356"/>
                </a:lnTo>
                <a:lnTo>
                  <a:pt x="722455" y="280676"/>
                </a:lnTo>
                <a:lnTo>
                  <a:pt x="694474" y="261432"/>
                </a:lnTo>
                <a:lnTo>
                  <a:pt x="419416" y="261432"/>
                </a:lnTo>
                <a:lnTo>
                  <a:pt x="410805" y="229161"/>
                </a:lnTo>
                <a:lnTo>
                  <a:pt x="393922" y="171783"/>
                </a:lnTo>
                <a:lnTo>
                  <a:pt x="371258" y="116424"/>
                </a:lnTo>
                <a:lnTo>
                  <a:pt x="352511" y="84638"/>
                </a:lnTo>
                <a:lnTo>
                  <a:pt x="347447" y="78501"/>
                </a:lnTo>
                <a:close/>
              </a:path>
              <a:path w="785494" h="610234">
                <a:moveTo>
                  <a:pt x="184185" y="0"/>
                </a:moveTo>
                <a:lnTo>
                  <a:pt x="142178" y="6762"/>
                </a:lnTo>
                <a:lnTo>
                  <a:pt x="100760" y="23790"/>
                </a:lnTo>
                <a:lnTo>
                  <a:pt x="66908" y="47039"/>
                </a:lnTo>
                <a:lnTo>
                  <a:pt x="40138" y="75861"/>
                </a:lnTo>
                <a:lnTo>
                  <a:pt x="20020" y="109792"/>
                </a:lnTo>
                <a:lnTo>
                  <a:pt x="6120" y="148364"/>
                </a:lnTo>
                <a:lnTo>
                  <a:pt x="0" y="201520"/>
                </a:lnTo>
                <a:lnTo>
                  <a:pt x="9419" y="252037"/>
                </a:lnTo>
                <a:lnTo>
                  <a:pt x="9506" y="252506"/>
                </a:lnTo>
                <a:lnTo>
                  <a:pt x="33607" y="298360"/>
                </a:lnTo>
                <a:lnTo>
                  <a:pt x="71271" y="336121"/>
                </a:lnTo>
                <a:lnTo>
                  <a:pt x="127129" y="366402"/>
                </a:lnTo>
                <a:lnTo>
                  <a:pt x="189444" y="379148"/>
                </a:lnTo>
                <a:lnTo>
                  <a:pt x="218569" y="379434"/>
                </a:lnTo>
                <a:lnTo>
                  <a:pt x="247393" y="377059"/>
                </a:lnTo>
                <a:lnTo>
                  <a:pt x="304303" y="366207"/>
                </a:lnTo>
                <a:lnTo>
                  <a:pt x="365936" y="348376"/>
                </a:lnTo>
                <a:lnTo>
                  <a:pt x="442031" y="348376"/>
                </a:lnTo>
                <a:lnTo>
                  <a:pt x="439990" y="341506"/>
                </a:lnTo>
                <a:lnTo>
                  <a:pt x="439309" y="336121"/>
                </a:lnTo>
                <a:lnTo>
                  <a:pt x="438098" y="330215"/>
                </a:lnTo>
                <a:lnTo>
                  <a:pt x="473229" y="320544"/>
                </a:lnTo>
                <a:lnTo>
                  <a:pt x="508751" y="311991"/>
                </a:lnTo>
                <a:lnTo>
                  <a:pt x="544897" y="306248"/>
                </a:lnTo>
                <a:lnTo>
                  <a:pt x="578873" y="305107"/>
                </a:lnTo>
                <a:lnTo>
                  <a:pt x="215772" y="305107"/>
                </a:lnTo>
                <a:lnTo>
                  <a:pt x="174298" y="301237"/>
                </a:lnTo>
                <a:lnTo>
                  <a:pt x="135406" y="286223"/>
                </a:lnTo>
                <a:lnTo>
                  <a:pt x="104602" y="260117"/>
                </a:lnTo>
                <a:lnTo>
                  <a:pt x="86282" y="226383"/>
                </a:lnTo>
                <a:lnTo>
                  <a:pt x="81488" y="188178"/>
                </a:lnTo>
                <a:lnTo>
                  <a:pt x="91261" y="148656"/>
                </a:lnTo>
                <a:lnTo>
                  <a:pt x="108439" y="119687"/>
                </a:lnTo>
                <a:lnTo>
                  <a:pt x="130929" y="98191"/>
                </a:lnTo>
                <a:lnTo>
                  <a:pt x="158687" y="84389"/>
                </a:lnTo>
                <a:lnTo>
                  <a:pt x="191667" y="78501"/>
                </a:lnTo>
                <a:lnTo>
                  <a:pt x="347447" y="78501"/>
                </a:lnTo>
                <a:lnTo>
                  <a:pt x="329692" y="56989"/>
                </a:lnTo>
                <a:lnTo>
                  <a:pt x="302236" y="34058"/>
                </a:lnTo>
                <a:lnTo>
                  <a:pt x="269581" y="16424"/>
                </a:lnTo>
                <a:lnTo>
                  <a:pt x="226685" y="3291"/>
                </a:lnTo>
                <a:lnTo>
                  <a:pt x="184185" y="0"/>
                </a:lnTo>
                <a:close/>
              </a:path>
              <a:path w="785494" h="610234">
                <a:moveTo>
                  <a:pt x="568659" y="230240"/>
                </a:moveTo>
                <a:lnTo>
                  <a:pt x="510456" y="237068"/>
                </a:lnTo>
                <a:lnTo>
                  <a:pt x="466143" y="247527"/>
                </a:lnTo>
                <a:lnTo>
                  <a:pt x="419416" y="261432"/>
                </a:lnTo>
                <a:lnTo>
                  <a:pt x="694474" y="261432"/>
                </a:lnTo>
                <a:lnTo>
                  <a:pt x="685751" y="255433"/>
                </a:lnTo>
                <a:lnTo>
                  <a:pt x="644174" y="239070"/>
                </a:lnTo>
                <a:lnTo>
                  <a:pt x="598169" y="231028"/>
                </a:lnTo>
                <a:lnTo>
                  <a:pt x="568659" y="23024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5387F34F-2010-1ED3-D7B5-37821ED48BC3}"/>
              </a:ext>
            </a:extLst>
          </p:cNvPr>
          <p:cNvSpPr/>
          <p:nvPr/>
        </p:nvSpPr>
        <p:spPr>
          <a:xfrm>
            <a:off x="999641" y="861904"/>
            <a:ext cx="822325" cy="511809"/>
          </a:xfrm>
          <a:custGeom>
            <a:avLst/>
            <a:gdLst/>
            <a:ahLst/>
            <a:cxnLst/>
            <a:rect l="l" t="t" r="r" b="b"/>
            <a:pathLst>
              <a:path w="822325" h="511809">
                <a:moveTo>
                  <a:pt x="188124" y="130884"/>
                </a:moveTo>
                <a:lnTo>
                  <a:pt x="117315" y="146551"/>
                </a:lnTo>
                <a:lnTo>
                  <a:pt x="78264" y="168626"/>
                </a:lnTo>
                <a:lnTo>
                  <a:pt x="46621" y="197186"/>
                </a:lnTo>
                <a:lnTo>
                  <a:pt x="22607" y="232308"/>
                </a:lnTo>
                <a:lnTo>
                  <a:pt x="6557" y="273779"/>
                </a:lnTo>
                <a:lnTo>
                  <a:pt x="0" y="314630"/>
                </a:lnTo>
                <a:lnTo>
                  <a:pt x="2474" y="353889"/>
                </a:lnTo>
                <a:lnTo>
                  <a:pt x="13233" y="391842"/>
                </a:lnTo>
                <a:lnTo>
                  <a:pt x="31641" y="428478"/>
                </a:lnTo>
                <a:lnTo>
                  <a:pt x="65981" y="469509"/>
                </a:lnTo>
                <a:lnTo>
                  <a:pt x="109505" y="497712"/>
                </a:lnTo>
                <a:lnTo>
                  <a:pt x="159353" y="511799"/>
                </a:lnTo>
                <a:lnTo>
                  <a:pt x="212667" y="510482"/>
                </a:lnTo>
                <a:lnTo>
                  <a:pt x="273087" y="490811"/>
                </a:lnTo>
                <a:lnTo>
                  <a:pt x="325240" y="454386"/>
                </a:lnTo>
                <a:lnTo>
                  <a:pt x="344996" y="433976"/>
                </a:lnTo>
                <a:lnTo>
                  <a:pt x="180489" y="433976"/>
                </a:lnTo>
                <a:lnTo>
                  <a:pt x="143414" y="424039"/>
                </a:lnTo>
                <a:lnTo>
                  <a:pt x="112405" y="401216"/>
                </a:lnTo>
                <a:lnTo>
                  <a:pt x="90467" y="366921"/>
                </a:lnTo>
                <a:lnTo>
                  <a:pt x="81283" y="334521"/>
                </a:lnTo>
                <a:lnTo>
                  <a:pt x="81174" y="303413"/>
                </a:lnTo>
                <a:lnTo>
                  <a:pt x="90181" y="274071"/>
                </a:lnTo>
                <a:lnTo>
                  <a:pt x="90271" y="273779"/>
                </a:lnTo>
                <a:lnTo>
                  <a:pt x="108705" y="245801"/>
                </a:lnTo>
                <a:lnTo>
                  <a:pt x="130836" y="225797"/>
                </a:lnTo>
                <a:lnTo>
                  <a:pt x="155947" y="213307"/>
                </a:lnTo>
                <a:lnTo>
                  <a:pt x="183609" y="207663"/>
                </a:lnTo>
                <a:lnTo>
                  <a:pt x="478412" y="207663"/>
                </a:lnTo>
                <a:lnTo>
                  <a:pt x="479049" y="206558"/>
                </a:lnTo>
                <a:lnTo>
                  <a:pt x="398176" y="206558"/>
                </a:lnTo>
                <a:lnTo>
                  <a:pt x="368839" y="190582"/>
                </a:lnTo>
                <a:lnTo>
                  <a:pt x="342487" y="176559"/>
                </a:lnTo>
                <a:lnTo>
                  <a:pt x="315600" y="163324"/>
                </a:lnTo>
                <a:lnTo>
                  <a:pt x="288157" y="151523"/>
                </a:lnTo>
                <a:lnTo>
                  <a:pt x="259847" y="141649"/>
                </a:lnTo>
                <a:lnTo>
                  <a:pt x="223886" y="133365"/>
                </a:lnTo>
                <a:lnTo>
                  <a:pt x="188124" y="130884"/>
                </a:lnTo>
                <a:close/>
              </a:path>
              <a:path w="822325" h="511809">
                <a:moveTo>
                  <a:pt x="478412" y="207663"/>
                </a:moveTo>
                <a:lnTo>
                  <a:pt x="183609" y="207663"/>
                </a:lnTo>
                <a:lnTo>
                  <a:pt x="214287" y="208213"/>
                </a:lnTo>
                <a:lnTo>
                  <a:pt x="213483" y="208213"/>
                </a:lnTo>
                <a:lnTo>
                  <a:pt x="253556" y="217529"/>
                </a:lnTo>
                <a:lnTo>
                  <a:pt x="291445" y="233825"/>
                </a:lnTo>
                <a:lnTo>
                  <a:pt x="360431" y="269626"/>
                </a:lnTo>
                <a:lnTo>
                  <a:pt x="361079" y="270198"/>
                </a:lnTo>
                <a:lnTo>
                  <a:pt x="361930" y="270808"/>
                </a:lnTo>
                <a:lnTo>
                  <a:pt x="329435" y="329950"/>
                </a:lnTo>
                <a:lnTo>
                  <a:pt x="289654" y="384320"/>
                </a:lnTo>
                <a:lnTo>
                  <a:pt x="258299" y="411736"/>
                </a:lnTo>
                <a:lnTo>
                  <a:pt x="220630" y="429608"/>
                </a:lnTo>
                <a:lnTo>
                  <a:pt x="180489" y="433976"/>
                </a:lnTo>
                <a:lnTo>
                  <a:pt x="344996" y="433976"/>
                </a:lnTo>
                <a:lnTo>
                  <a:pt x="379968" y="387062"/>
                </a:lnTo>
                <a:lnTo>
                  <a:pt x="402520" y="348288"/>
                </a:lnTo>
                <a:lnTo>
                  <a:pt x="417045" y="319759"/>
                </a:lnTo>
                <a:lnTo>
                  <a:pt x="424427" y="305199"/>
                </a:lnTo>
                <a:lnTo>
                  <a:pt x="782188" y="305199"/>
                </a:lnTo>
                <a:lnTo>
                  <a:pt x="782392" y="304924"/>
                </a:lnTo>
                <a:lnTo>
                  <a:pt x="618922" y="304924"/>
                </a:lnTo>
                <a:lnTo>
                  <a:pt x="596785" y="302370"/>
                </a:lnTo>
                <a:lnTo>
                  <a:pt x="554246" y="288511"/>
                </a:lnTo>
                <a:lnTo>
                  <a:pt x="514520" y="269303"/>
                </a:lnTo>
                <a:lnTo>
                  <a:pt x="470413" y="246754"/>
                </a:lnTo>
                <a:lnTo>
                  <a:pt x="466006" y="243528"/>
                </a:lnTo>
                <a:lnTo>
                  <a:pt x="460926" y="240353"/>
                </a:lnTo>
                <a:lnTo>
                  <a:pt x="478095" y="208213"/>
                </a:lnTo>
                <a:lnTo>
                  <a:pt x="478412" y="207663"/>
                </a:lnTo>
                <a:close/>
              </a:path>
              <a:path w="822325" h="511809">
                <a:moveTo>
                  <a:pt x="782188" y="305199"/>
                </a:moveTo>
                <a:lnTo>
                  <a:pt x="424427" y="305199"/>
                </a:lnTo>
                <a:lnTo>
                  <a:pt x="452798" y="321061"/>
                </a:lnTo>
                <a:lnTo>
                  <a:pt x="505856" y="348288"/>
                </a:lnTo>
                <a:lnTo>
                  <a:pt x="561269" y="370071"/>
                </a:lnTo>
                <a:lnTo>
                  <a:pt x="607735" y="380009"/>
                </a:lnTo>
                <a:lnTo>
                  <a:pt x="652884" y="380009"/>
                </a:lnTo>
                <a:lnTo>
                  <a:pt x="696604" y="369289"/>
                </a:lnTo>
                <a:lnTo>
                  <a:pt x="738688" y="347046"/>
                </a:lnTo>
                <a:lnTo>
                  <a:pt x="772482" y="318282"/>
                </a:lnTo>
                <a:lnTo>
                  <a:pt x="782188" y="305199"/>
                </a:lnTo>
                <a:close/>
              </a:path>
              <a:path w="822325" h="511809">
                <a:moveTo>
                  <a:pt x="786914" y="78480"/>
                </a:moveTo>
                <a:lnTo>
                  <a:pt x="645760" y="78480"/>
                </a:lnTo>
                <a:lnTo>
                  <a:pt x="678579" y="87996"/>
                </a:lnTo>
                <a:lnTo>
                  <a:pt x="706731" y="107358"/>
                </a:lnTo>
                <a:lnTo>
                  <a:pt x="727449" y="135260"/>
                </a:lnTo>
                <a:lnTo>
                  <a:pt x="737611" y="160764"/>
                </a:lnTo>
                <a:lnTo>
                  <a:pt x="742044" y="186499"/>
                </a:lnTo>
                <a:lnTo>
                  <a:pt x="740289" y="211760"/>
                </a:lnTo>
                <a:lnTo>
                  <a:pt x="740243" y="212424"/>
                </a:lnTo>
                <a:lnTo>
                  <a:pt x="716037" y="264093"/>
                </a:lnTo>
                <a:lnTo>
                  <a:pt x="670815" y="296725"/>
                </a:lnTo>
                <a:lnTo>
                  <a:pt x="618922" y="304924"/>
                </a:lnTo>
                <a:lnTo>
                  <a:pt x="782392" y="304924"/>
                </a:lnTo>
                <a:lnTo>
                  <a:pt x="797626" y="284389"/>
                </a:lnTo>
                <a:lnTo>
                  <a:pt x="814087" y="245492"/>
                </a:lnTo>
                <a:lnTo>
                  <a:pt x="821835" y="201720"/>
                </a:lnTo>
                <a:lnTo>
                  <a:pt x="821718" y="191950"/>
                </a:lnTo>
                <a:lnTo>
                  <a:pt x="821653" y="186499"/>
                </a:lnTo>
                <a:lnTo>
                  <a:pt x="821535" y="176559"/>
                </a:lnTo>
                <a:lnTo>
                  <a:pt x="821461" y="170348"/>
                </a:lnTo>
                <a:lnTo>
                  <a:pt x="815918" y="140237"/>
                </a:lnTo>
                <a:lnTo>
                  <a:pt x="805606" y="111381"/>
                </a:lnTo>
                <a:lnTo>
                  <a:pt x="790923" y="83775"/>
                </a:lnTo>
                <a:lnTo>
                  <a:pt x="786914" y="78480"/>
                </a:lnTo>
                <a:close/>
              </a:path>
              <a:path w="822325" h="511809">
                <a:moveTo>
                  <a:pt x="620755" y="0"/>
                </a:moveTo>
                <a:lnTo>
                  <a:pt x="577177" y="9245"/>
                </a:lnTo>
                <a:lnTo>
                  <a:pt x="536688" y="28139"/>
                </a:lnTo>
                <a:lnTo>
                  <a:pt x="499191" y="55974"/>
                </a:lnTo>
                <a:lnTo>
                  <a:pt x="459783" y="99561"/>
                </a:lnTo>
                <a:lnTo>
                  <a:pt x="427995" y="148976"/>
                </a:lnTo>
                <a:lnTo>
                  <a:pt x="405573" y="191950"/>
                </a:lnTo>
                <a:lnTo>
                  <a:pt x="398176" y="206558"/>
                </a:lnTo>
                <a:lnTo>
                  <a:pt x="479049" y="206558"/>
                </a:lnTo>
                <a:lnTo>
                  <a:pt x="496348" y="176559"/>
                </a:lnTo>
                <a:lnTo>
                  <a:pt x="516960" y="146551"/>
                </a:lnTo>
                <a:lnTo>
                  <a:pt x="556975" y="105477"/>
                </a:lnTo>
                <a:lnTo>
                  <a:pt x="591548" y="85981"/>
                </a:lnTo>
                <a:lnTo>
                  <a:pt x="645760" y="78480"/>
                </a:lnTo>
                <a:lnTo>
                  <a:pt x="786914" y="78480"/>
                </a:lnTo>
                <a:lnTo>
                  <a:pt x="767226" y="52481"/>
                </a:lnTo>
                <a:lnTo>
                  <a:pt x="738840" y="27936"/>
                </a:lnTo>
                <a:lnTo>
                  <a:pt x="705645" y="10644"/>
                </a:lnTo>
                <a:lnTo>
                  <a:pt x="667517" y="1110"/>
                </a:lnTo>
                <a:lnTo>
                  <a:pt x="620755" y="0"/>
                </a:lnTo>
                <a:close/>
              </a:path>
            </a:pathLst>
          </a:custGeom>
          <a:solidFill>
            <a:srgbClr val="A31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5">
            <a:extLst>
              <a:ext uri="{FF2B5EF4-FFF2-40B4-BE49-F238E27FC236}">
                <a16:creationId xmlns:a16="http://schemas.microsoft.com/office/drawing/2014/main" id="{24967480-89B3-32F3-93D7-AC066263D13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42353" y="3274140"/>
            <a:ext cx="213699" cy="213699"/>
          </a:xfrm>
          <a:prstGeom prst="rect">
            <a:avLst/>
          </a:prstGeom>
        </p:spPr>
      </p:pic>
      <p:pic>
        <p:nvPicPr>
          <p:cNvPr id="18" name="object 6">
            <a:extLst>
              <a:ext uri="{FF2B5EF4-FFF2-40B4-BE49-F238E27FC236}">
                <a16:creationId xmlns:a16="http://schemas.microsoft.com/office/drawing/2014/main" id="{80A65198-8C24-D8D0-77BB-4C63747D61C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08528" y="9270440"/>
            <a:ext cx="213699" cy="213699"/>
          </a:xfrm>
          <a:prstGeom prst="rect">
            <a:avLst/>
          </a:prstGeom>
        </p:spPr>
      </p:pic>
      <p:sp>
        <p:nvSpPr>
          <p:cNvPr id="20" name="object 8">
            <a:extLst>
              <a:ext uri="{FF2B5EF4-FFF2-40B4-BE49-F238E27FC236}">
                <a16:creationId xmlns:a16="http://schemas.microsoft.com/office/drawing/2014/main" id="{9C209072-FD97-8BE2-FC83-1CA18797CF2B}"/>
              </a:ext>
            </a:extLst>
          </p:cNvPr>
          <p:cNvSpPr/>
          <p:nvPr/>
        </p:nvSpPr>
        <p:spPr>
          <a:xfrm>
            <a:off x="16515515" y="8236585"/>
            <a:ext cx="599440" cy="1123315"/>
          </a:xfrm>
          <a:custGeom>
            <a:avLst/>
            <a:gdLst/>
            <a:ahLst/>
            <a:cxnLst/>
            <a:rect l="l" t="t" r="r" b="b"/>
            <a:pathLst>
              <a:path w="599440" h="1123314">
                <a:moveTo>
                  <a:pt x="576033" y="386803"/>
                </a:moveTo>
                <a:lnTo>
                  <a:pt x="572973" y="364820"/>
                </a:lnTo>
                <a:lnTo>
                  <a:pt x="563524" y="345262"/>
                </a:lnTo>
                <a:lnTo>
                  <a:pt x="558634" y="340080"/>
                </a:lnTo>
                <a:lnTo>
                  <a:pt x="548627" y="329463"/>
                </a:lnTo>
                <a:lnTo>
                  <a:pt x="536511" y="322795"/>
                </a:lnTo>
                <a:lnTo>
                  <a:pt x="536511" y="386143"/>
                </a:lnTo>
                <a:lnTo>
                  <a:pt x="531647" y="689698"/>
                </a:lnTo>
                <a:lnTo>
                  <a:pt x="531571" y="691718"/>
                </a:lnTo>
                <a:lnTo>
                  <a:pt x="530885" y="698411"/>
                </a:lnTo>
                <a:lnTo>
                  <a:pt x="530796" y="699363"/>
                </a:lnTo>
                <a:lnTo>
                  <a:pt x="508863" y="722058"/>
                </a:lnTo>
                <a:lnTo>
                  <a:pt x="491109" y="722058"/>
                </a:lnTo>
                <a:lnTo>
                  <a:pt x="499605" y="722185"/>
                </a:lnTo>
                <a:lnTo>
                  <a:pt x="508469" y="722185"/>
                </a:lnTo>
                <a:lnTo>
                  <a:pt x="507949" y="722363"/>
                </a:lnTo>
                <a:lnTo>
                  <a:pt x="470966" y="704875"/>
                </a:lnTo>
                <a:lnTo>
                  <a:pt x="468617" y="689698"/>
                </a:lnTo>
                <a:lnTo>
                  <a:pt x="468985" y="666178"/>
                </a:lnTo>
                <a:lnTo>
                  <a:pt x="470420" y="575348"/>
                </a:lnTo>
                <a:lnTo>
                  <a:pt x="470522" y="568820"/>
                </a:lnTo>
                <a:lnTo>
                  <a:pt x="470598" y="563499"/>
                </a:lnTo>
                <a:lnTo>
                  <a:pt x="470674" y="558660"/>
                </a:lnTo>
                <a:lnTo>
                  <a:pt x="470789" y="551243"/>
                </a:lnTo>
                <a:lnTo>
                  <a:pt x="470839" y="548055"/>
                </a:lnTo>
                <a:lnTo>
                  <a:pt x="466064" y="534631"/>
                </a:lnTo>
                <a:lnTo>
                  <a:pt x="454647" y="528332"/>
                </a:lnTo>
                <a:lnTo>
                  <a:pt x="441744" y="530110"/>
                </a:lnTo>
                <a:lnTo>
                  <a:pt x="435800" y="537057"/>
                </a:lnTo>
                <a:lnTo>
                  <a:pt x="435800" y="722058"/>
                </a:lnTo>
                <a:lnTo>
                  <a:pt x="409181" y="722058"/>
                </a:lnTo>
                <a:lnTo>
                  <a:pt x="429336" y="666178"/>
                </a:lnTo>
                <a:lnTo>
                  <a:pt x="428853" y="689698"/>
                </a:lnTo>
                <a:lnTo>
                  <a:pt x="430225" y="704875"/>
                </a:lnTo>
                <a:lnTo>
                  <a:pt x="430339" y="705751"/>
                </a:lnTo>
                <a:lnTo>
                  <a:pt x="434708" y="720077"/>
                </a:lnTo>
                <a:lnTo>
                  <a:pt x="435800" y="722058"/>
                </a:lnTo>
                <a:lnTo>
                  <a:pt x="435800" y="537057"/>
                </a:lnTo>
                <a:lnTo>
                  <a:pt x="432473" y="540943"/>
                </a:lnTo>
                <a:lnTo>
                  <a:pt x="367144" y="722058"/>
                </a:lnTo>
                <a:lnTo>
                  <a:pt x="367093" y="722185"/>
                </a:lnTo>
                <a:lnTo>
                  <a:pt x="246189" y="1057389"/>
                </a:lnTo>
                <a:lnTo>
                  <a:pt x="216281" y="1083017"/>
                </a:lnTo>
                <a:lnTo>
                  <a:pt x="207962" y="1083551"/>
                </a:lnTo>
                <a:lnTo>
                  <a:pt x="199351" y="1082662"/>
                </a:lnTo>
                <a:lnTo>
                  <a:pt x="164655" y="1059662"/>
                </a:lnTo>
                <a:lnTo>
                  <a:pt x="159854" y="1045349"/>
                </a:lnTo>
                <a:lnTo>
                  <a:pt x="160045" y="1039926"/>
                </a:lnTo>
                <a:lnTo>
                  <a:pt x="160147" y="1036929"/>
                </a:lnTo>
                <a:lnTo>
                  <a:pt x="162661" y="1027252"/>
                </a:lnTo>
                <a:lnTo>
                  <a:pt x="265468" y="742226"/>
                </a:lnTo>
                <a:lnTo>
                  <a:pt x="266750" y="734402"/>
                </a:lnTo>
                <a:lnTo>
                  <a:pt x="266369" y="732739"/>
                </a:lnTo>
                <a:lnTo>
                  <a:pt x="264896" y="726795"/>
                </a:lnTo>
                <a:lnTo>
                  <a:pt x="261493" y="722185"/>
                </a:lnTo>
                <a:lnTo>
                  <a:pt x="367093" y="722185"/>
                </a:lnTo>
                <a:lnTo>
                  <a:pt x="367093" y="722058"/>
                </a:lnTo>
                <a:lnTo>
                  <a:pt x="261404" y="722058"/>
                </a:lnTo>
                <a:lnTo>
                  <a:pt x="260311" y="720572"/>
                </a:lnTo>
                <a:lnTo>
                  <a:pt x="253390" y="716508"/>
                </a:lnTo>
                <a:lnTo>
                  <a:pt x="245618" y="715492"/>
                </a:lnTo>
                <a:lnTo>
                  <a:pt x="238302" y="717448"/>
                </a:lnTo>
                <a:lnTo>
                  <a:pt x="234149" y="720572"/>
                </a:lnTo>
                <a:lnTo>
                  <a:pt x="232206" y="722058"/>
                </a:lnTo>
                <a:lnTo>
                  <a:pt x="232130" y="722185"/>
                </a:lnTo>
                <a:lnTo>
                  <a:pt x="228206" y="728789"/>
                </a:lnTo>
                <a:lnTo>
                  <a:pt x="125399" y="1013777"/>
                </a:lnTo>
                <a:lnTo>
                  <a:pt x="95491" y="1039406"/>
                </a:lnTo>
                <a:lnTo>
                  <a:pt x="87134" y="1039926"/>
                </a:lnTo>
                <a:lnTo>
                  <a:pt x="78486" y="1039025"/>
                </a:lnTo>
                <a:lnTo>
                  <a:pt x="43954" y="1016088"/>
                </a:lnTo>
                <a:lnTo>
                  <a:pt x="39103" y="1001763"/>
                </a:lnTo>
                <a:lnTo>
                  <a:pt x="39382" y="993330"/>
                </a:lnTo>
                <a:lnTo>
                  <a:pt x="41897" y="983653"/>
                </a:lnTo>
                <a:lnTo>
                  <a:pt x="136156" y="722363"/>
                </a:lnTo>
                <a:lnTo>
                  <a:pt x="136220" y="722185"/>
                </a:lnTo>
                <a:lnTo>
                  <a:pt x="232130" y="722185"/>
                </a:lnTo>
                <a:lnTo>
                  <a:pt x="232130" y="722058"/>
                </a:lnTo>
                <a:lnTo>
                  <a:pt x="136258" y="722058"/>
                </a:lnTo>
                <a:lnTo>
                  <a:pt x="192684" y="565645"/>
                </a:lnTo>
                <a:lnTo>
                  <a:pt x="228180" y="467220"/>
                </a:lnTo>
                <a:lnTo>
                  <a:pt x="227990" y="452958"/>
                </a:lnTo>
                <a:lnTo>
                  <a:pt x="219214" y="443357"/>
                </a:lnTo>
                <a:lnTo>
                  <a:pt x="206438" y="440944"/>
                </a:lnTo>
                <a:lnTo>
                  <a:pt x="194195" y="448221"/>
                </a:lnTo>
                <a:lnTo>
                  <a:pt x="105054" y="559092"/>
                </a:lnTo>
                <a:lnTo>
                  <a:pt x="99415" y="565010"/>
                </a:lnTo>
                <a:lnTo>
                  <a:pt x="93891" y="568820"/>
                </a:lnTo>
                <a:lnTo>
                  <a:pt x="88404" y="570928"/>
                </a:lnTo>
                <a:lnTo>
                  <a:pt x="82892" y="571728"/>
                </a:lnTo>
                <a:lnTo>
                  <a:pt x="75501" y="572109"/>
                </a:lnTo>
                <a:lnTo>
                  <a:pt x="67398" y="569188"/>
                </a:lnTo>
                <a:lnTo>
                  <a:pt x="60896" y="563892"/>
                </a:lnTo>
                <a:lnTo>
                  <a:pt x="54241" y="558660"/>
                </a:lnTo>
                <a:lnTo>
                  <a:pt x="49758" y="551243"/>
                </a:lnTo>
                <a:lnTo>
                  <a:pt x="48501" y="543966"/>
                </a:lnTo>
                <a:lnTo>
                  <a:pt x="48056" y="538416"/>
                </a:lnTo>
                <a:lnTo>
                  <a:pt x="48882" y="532612"/>
                </a:lnTo>
                <a:lnTo>
                  <a:pt x="246989" y="281673"/>
                </a:lnTo>
                <a:lnTo>
                  <a:pt x="272453" y="269735"/>
                </a:lnTo>
                <a:lnTo>
                  <a:pt x="282155" y="271538"/>
                </a:lnTo>
                <a:lnTo>
                  <a:pt x="325577" y="287197"/>
                </a:lnTo>
                <a:lnTo>
                  <a:pt x="328383" y="290461"/>
                </a:lnTo>
                <a:lnTo>
                  <a:pt x="331076" y="293535"/>
                </a:lnTo>
                <a:lnTo>
                  <a:pt x="334327" y="296481"/>
                </a:lnTo>
                <a:lnTo>
                  <a:pt x="365036" y="318884"/>
                </a:lnTo>
                <a:lnTo>
                  <a:pt x="399554" y="333527"/>
                </a:lnTo>
                <a:lnTo>
                  <a:pt x="435927" y="340537"/>
                </a:lnTo>
                <a:lnTo>
                  <a:pt x="472173" y="340080"/>
                </a:lnTo>
                <a:lnTo>
                  <a:pt x="515861" y="355841"/>
                </a:lnTo>
                <a:lnTo>
                  <a:pt x="524484" y="360654"/>
                </a:lnTo>
                <a:lnTo>
                  <a:pt x="531050" y="367677"/>
                </a:lnTo>
                <a:lnTo>
                  <a:pt x="535178" y="376364"/>
                </a:lnTo>
                <a:lnTo>
                  <a:pt x="536511" y="386143"/>
                </a:lnTo>
                <a:lnTo>
                  <a:pt x="536511" y="322795"/>
                </a:lnTo>
                <a:lnTo>
                  <a:pt x="529196" y="318757"/>
                </a:lnTo>
                <a:lnTo>
                  <a:pt x="482892" y="302044"/>
                </a:lnTo>
                <a:lnTo>
                  <a:pt x="477583" y="300139"/>
                </a:lnTo>
                <a:lnTo>
                  <a:pt x="474205" y="299872"/>
                </a:lnTo>
                <a:lnTo>
                  <a:pt x="470890" y="300329"/>
                </a:lnTo>
                <a:lnTo>
                  <a:pt x="441947" y="302044"/>
                </a:lnTo>
                <a:lnTo>
                  <a:pt x="413283" y="297218"/>
                </a:lnTo>
                <a:lnTo>
                  <a:pt x="386067" y="285750"/>
                </a:lnTo>
                <a:lnTo>
                  <a:pt x="364375" y="269735"/>
                </a:lnTo>
                <a:lnTo>
                  <a:pt x="361454" y="267589"/>
                </a:lnTo>
                <a:lnTo>
                  <a:pt x="358038" y="264477"/>
                </a:lnTo>
                <a:lnTo>
                  <a:pt x="354901" y="261239"/>
                </a:lnTo>
                <a:lnTo>
                  <a:pt x="352120" y="257810"/>
                </a:lnTo>
                <a:lnTo>
                  <a:pt x="349846" y="255117"/>
                </a:lnTo>
                <a:lnTo>
                  <a:pt x="346925" y="253009"/>
                </a:lnTo>
                <a:lnTo>
                  <a:pt x="295694" y="234518"/>
                </a:lnTo>
                <a:lnTo>
                  <a:pt x="273723" y="230314"/>
                </a:lnTo>
                <a:lnTo>
                  <a:pt x="252145" y="232956"/>
                </a:lnTo>
                <a:lnTo>
                  <a:pt x="215963" y="256933"/>
                </a:lnTo>
                <a:lnTo>
                  <a:pt x="25133" y="494817"/>
                </a:lnTo>
                <a:lnTo>
                  <a:pt x="8597" y="536549"/>
                </a:lnTo>
                <a:lnTo>
                  <a:pt x="9359" y="550481"/>
                </a:lnTo>
                <a:lnTo>
                  <a:pt x="26543" y="585838"/>
                </a:lnTo>
                <a:lnTo>
                  <a:pt x="58483" y="607402"/>
                </a:lnTo>
                <a:lnTo>
                  <a:pt x="84797" y="611200"/>
                </a:lnTo>
                <a:lnTo>
                  <a:pt x="98526" y="608977"/>
                </a:lnTo>
                <a:lnTo>
                  <a:pt x="135851" y="584022"/>
                </a:lnTo>
                <a:lnTo>
                  <a:pt x="150583" y="565645"/>
                </a:lnTo>
                <a:lnTo>
                  <a:pt x="4635" y="970241"/>
                </a:lnTo>
                <a:lnTo>
                  <a:pt x="330" y="987996"/>
                </a:lnTo>
                <a:lnTo>
                  <a:pt x="63" y="1001763"/>
                </a:lnTo>
                <a:lnTo>
                  <a:pt x="0" y="1005306"/>
                </a:lnTo>
                <a:lnTo>
                  <a:pt x="3276" y="1021562"/>
                </a:lnTo>
                <a:lnTo>
                  <a:pt x="30022" y="1059205"/>
                </a:lnTo>
                <a:lnTo>
                  <a:pt x="71120" y="1077925"/>
                </a:lnTo>
                <a:lnTo>
                  <a:pt x="86321" y="1079830"/>
                </a:lnTo>
                <a:lnTo>
                  <a:pt x="101600" y="1078928"/>
                </a:lnTo>
                <a:lnTo>
                  <a:pt x="116522" y="1074699"/>
                </a:lnTo>
                <a:lnTo>
                  <a:pt x="125844" y="1070787"/>
                </a:lnTo>
                <a:lnTo>
                  <a:pt x="130568" y="1079830"/>
                </a:lnTo>
                <a:lnTo>
                  <a:pt x="163436" y="1111224"/>
                </a:lnTo>
                <a:lnTo>
                  <a:pt x="207060" y="1123073"/>
                </a:lnTo>
                <a:lnTo>
                  <a:pt x="222300" y="1122121"/>
                </a:lnTo>
                <a:lnTo>
                  <a:pt x="264591" y="1100747"/>
                </a:lnTo>
                <a:lnTo>
                  <a:pt x="409079" y="722363"/>
                </a:lnTo>
                <a:lnTo>
                  <a:pt x="409143" y="722185"/>
                </a:lnTo>
                <a:lnTo>
                  <a:pt x="435864" y="722185"/>
                </a:lnTo>
                <a:lnTo>
                  <a:pt x="461708" y="751370"/>
                </a:lnTo>
                <a:lnTo>
                  <a:pt x="498957" y="761809"/>
                </a:lnTo>
                <a:lnTo>
                  <a:pt x="511911" y="760907"/>
                </a:lnTo>
                <a:lnTo>
                  <a:pt x="547674" y="744639"/>
                </a:lnTo>
                <a:lnTo>
                  <a:pt x="564235" y="722363"/>
                </a:lnTo>
                <a:lnTo>
                  <a:pt x="564349" y="722185"/>
                </a:lnTo>
                <a:lnTo>
                  <a:pt x="564413" y="722058"/>
                </a:lnTo>
                <a:lnTo>
                  <a:pt x="564934" y="720572"/>
                </a:lnTo>
                <a:lnTo>
                  <a:pt x="569252" y="707618"/>
                </a:lnTo>
                <a:lnTo>
                  <a:pt x="571068" y="691718"/>
                </a:lnTo>
                <a:lnTo>
                  <a:pt x="576033" y="386803"/>
                </a:lnTo>
                <a:close/>
              </a:path>
              <a:path w="599440" h="1123314">
                <a:moveTo>
                  <a:pt x="599236" y="154393"/>
                </a:moveTo>
                <a:lnTo>
                  <a:pt x="597903" y="112179"/>
                </a:lnTo>
                <a:lnTo>
                  <a:pt x="583742" y="71996"/>
                </a:lnTo>
                <a:lnTo>
                  <a:pt x="560946" y="42443"/>
                </a:lnTo>
                <a:lnTo>
                  <a:pt x="560946" y="134493"/>
                </a:lnTo>
                <a:lnTo>
                  <a:pt x="554939" y="171602"/>
                </a:lnTo>
                <a:lnTo>
                  <a:pt x="534314" y="204838"/>
                </a:lnTo>
                <a:lnTo>
                  <a:pt x="502399" y="227558"/>
                </a:lnTo>
                <a:lnTo>
                  <a:pt x="465632" y="235953"/>
                </a:lnTo>
                <a:lnTo>
                  <a:pt x="428396" y="229895"/>
                </a:lnTo>
                <a:lnTo>
                  <a:pt x="395071" y="209245"/>
                </a:lnTo>
                <a:lnTo>
                  <a:pt x="372414" y="177406"/>
                </a:lnTo>
                <a:lnTo>
                  <a:pt x="364083" y="140728"/>
                </a:lnTo>
                <a:lnTo>
                  <a:pt x="370179" y="103606"/>
                </a:lnTo>
                <a:lnTo>
                  <a:pt x="390804" y="70459"/>
                </a:lnTo>
                <a:lnTo>
                  <a:pt x="422656" y="47663"/>
                </a:lnTo>
                <a:lnTo>
                  <a:pt x="459346" y="39166"/>
                </a:lnTo>
                <a:lnTo>
                  <a:pt x="478129" y="40411"/>
                </a:lnTo>
                <a:lnTo>
                  <a:pt x="513842" y="53771"/>
                </a:lnTo>
                <a:lnTo>
                  <a:pt x="552488" y="97828"/>
                </a:lnTo>
                <a:lnTo>
                  <a:pt x="560946" y="134493"/>
                </a:lnTo>
                <a:lnTo>
                  <a:pt x="560946" y="42443"/>
                </a:lnTo>
                <a:lnTo>
                  <a:pt x="558419" y="39166"/>
                </a:lnTo>
                <a:lnTo>
                  <a:pt x="556818" y="37084"/>
                </a:lnTo>
                <a:lnTo>
                  <a:pt x="534695" y="20167"/>
                </a:lnTo>
                <a:lnTo>
                  <a:pt x="510349" y="8369"/>
                </a:lnTo>
                <a:lnTo>
                  <a:pt x="484555" y="1651"/>
                </a:lnTo>
                <a:lnTo>
                  <a:pt x="458114" y="0"/>
                </a:lnTo>
                <a:lnTo>
                  <a:pt x="431863" y="3365"/>
                </a:lnTo>
                <a:lnTo>
                  <a:pt x="382993" y="25019"/>
                </a:lnTo>
                <a:lnTo>
                  <a:pt x="337350" y="79819"/>
                </a:lnTo>
                <a:lnTo>
                  <a:pt x="325729" y="120827"/>
                </a:lnTo>
                <a:lnTo>
                  <a:pt x="327037" y="163068"/>
                </a:lnTo>
                <a:lnTo>
                  <a:pt x="341160" y="203250"/>
                </a:lnTo>
                <a:lnTo>
                  <a:pt x="368020" y="238125"/>
                </a:lnTo>
                <a:lnTo>
                  <a:pt x="404609" y="262712"/>
                </a:lnTo>
                <a:lnTo>
                  <a:pt x="445643" y="274294"/>
                </a:lnTo>
                <a:lnTo>
                  <a:pt x="487895" y="272961"/>
                </a:lnTo>
                <a:lnTo>
                  <a:pt x="528104" y="258813"/>
                </a:lnTo>
                <a:lnTo>
                  <a:pt x="557822" y="235953"/>
                </a:lnTo>
                <a:lnTo>
                  <a:pt x="563054" y="231940"/>
                </a:lnTo>
                <a:lnTo>
                  <a:pt x="587641" y="195389"/>
                </a:lnTo>
                <a:lnTo>
                  <a:pt x="599236" y="154393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>
            <a:extLst>
              <a:ext uri="{FF2B5EF4-FFF2-40B4-BE49-F238E27FC236}">
                <a16:creationId xmlns:a16="http://schemas.microsoft.com/office/drawing/2014/main" id="{21F8DE42-94E7-F9F0-486D-FA57A84EA180}"/>
              </a:ext>
            </a:extLst>
          </p:cNvPr>
          <p:cNvSpPr/>
          <p:nvPr/>
        </p:nvSpPr>
        <p:spPr>
          <a:xfrm>
            <a:off x="16168111" y="8353124"/>
            <a:ext cx="290195" cy="435609"/>
          </a:xfrm>
          <a:custGeom>
            <a:avLst/>
            <a:gdLst/>
            <a:ahLst/>
            <a:cxnLst/>
            <a:rect l="l" t="t" r="r" b="b"/>
            <a:pathLst>
              <a:path w="290194" h="435610">
                <a:moveTo>
                  <a:pt x="12026" y="171932"/>
                </a:moveTo>
                <a:lnTo>
                  <a:pt x="6743" y="172974"/>
                </a:lnTo>
                <a:lnTo>
                  <a:pt x="0" y="183019"/>
                </a:lnTo>
                <a:lnTo>
                  <a:pt x="3429" y="186194"/>
                </a:lnTo>
                <a:lnTo>
                  <a:pt x="8572" y="189687"/>
                </a:lnTo>
                <a:lnTo>
                  <a:pt x="9347" y="190487"/>
                </a:lnTo>
                <a:lnTo>
                  <a:pt x="53425" y="217185"/>
                </a:lnTo>
                <a:lnTo>
                  <a:pt x="88643" y="236664"/>
                </a:lnTo>
                <a:lnTo>
                  <a:pt x="131063" y="255171"/>
                </a:lnTo>
                <a:lnTo>
                  <a:pt x="160113" y="265314"/>
                </a:lnTo>
                <a:lnTo>
                  <a:pt x="181190" y="273011"/>
                </a:lnTo>
                <a:lnTo>
                  <a:pt x="182613" y="275526"/>
                </a:lnTo>
                <a:lnTo>
                  <a:pt x="175755" y="278104"/>
                </a:lnTo>
                <a:lnTo>
                  <a:pt x="168484" y="280517"/>
                </a:lnTo>
                <a:lnTo>
                  <a:pt x="156146" y="286004"/>
                </a:lnTo>
                <a:lnTo>
                  <a:pt x="150342" y="289102"/>
                </a:lnTo>
                <a:lnTo>
                  <a:pt x="140970" y="295071"/>
                </a:lnTo>
                <a:lnTo>
                  <a:pt x="139852" y="299212"/>
                </a:lnTo>
                <a:lnTo>
                  <a:pt x="144348" y="307721"/>
                </a:lnTo>
                <a:lnTo>
                  <a:pt x="147789" y="305752"/>
                </a:lnTo>
                <a:lnTo>
                  <a:pt x="184067" y="289330"/>
                </a:lnTo>
                <a:lnTo>
                  <a:pt x="202920" y="280517"/>
                </a:lnTo>
                <a:lnTo>
                  <a:pt x="206336" y="274116"/>
                </a:lnTo>
                <a:lnTo>
                  <a:pt x="202438" y="266560"/>
                </a:lnTo>
                <a:lnTo>
                  <a:pt x="195455" y="253506"/>
                </a:lnTo>
                <a:lnTo>
                  <a:pt x="193843" y="250647"/>
                </a:lnTo>
                <a:lnTo>
                  <a:pt x="178511" y="250647"/>
                </a:lnTo>
                <a:lnTo>
                  <a:pt x="174332" y="249542"/>
                </a:lnTo>
                <a:lnTo>
                  <a:pt x="138160" y="236069"/>
                </a:lnTo>
                <a:lnTo>
                  <a:pt x="93606" y="216802"/>
                </a:lnTo>
                <a:lnTo>
                  <a:pt x="53644" y="195834"/>
                </a:lnTo>
                <a:lnTo>
                  <a:pt x="17602" y="175094"/>
                </a:lnTo>
                <a:lnTo>
                  <a:pt x="12026" y="171932"/>
                </a:lnTo>
                <a:close/>
              </a:path>
              <a:path w="290194" h="435610">
                <a:moveTo>
                  <a:pt x="170624" y="210870"/>
                </a:moveTo>
                <a:lnTo>
                  <a:pt x="165798" y="211709"/>
                </a:lnTo>
                <a:lnTo>
                  <a:pt x="164477" y="220814"/>
                </a:lnTo>
                <a:lnTo>
                  <a:pt x="165324" y="225640"/>
                </a:lnTo>
                <a:lnTo>
                  <a:pt x="165366" y="225882"/>
                </a:lnTo>
                <a:lnTo>
                  <a:pt x="169989" y="236664"/>
                </a:lnTo>
                <a:lnTo>
                  <a:pt x="174104" y="242811"/>
                </a:lnTo>
                <a:lnTo>
                  <a:pt x="178511" y="250647"/>
                </a:lnTo>
                <a:lnTo>
                  <a:pt x="193843" y="250647"/>
                </a:lnTo>
                <a:lnTo>
                  <a:pt x="188177" y="240603"/>
                </a:lnTo>
                <a:lnTo>
                  <a:pt x="180701" y="227807"/>
                </a:lnTo>
                <a:lnTo>
                  <a:pt x="170624" y="210870"/>
                </a:lnTo>
                <a:close/>
              </a:path>
              <a:path w="290194" h="435610">
                <a:moveTo>
                  <a:pt x="216547" y="147091"/>
                </a:moveTo>
                <a:lnTo>
                  <a:pt x="212445" y="148221"/>
                </a:lnTo>
                <a:lnTo>
                  <a:pt x="205606" y="152527"/>
                </a:lnTo>
                <a:lnTo>
                  <a:pt x="205052" y="152946"/>
                </a:lnTo>
                <a:lnTo>
                  <a:pt x="205778" y="157073"/>
                </a:lnTo>
                <a:lnTo>
                  <a:pt x="222308" y="161569"/>
                </a:lnTo>
                <a:lnTo>
                  <a:pt x="245328" y="167564"/>
                </a:lnTo>
                <a:lnTo>
                  <a:pt x="264287" y="172135"/>
                </a:lnTo>
                <a:lnTo>
                  <a:pt x="269557" y="169176"/>
                </a:lnTo>
                <a:lnTo>
                  <a:pt x="274926" y="153784"/>
                </a:lnTo>
                <a:lnTo>
                  <a:pt x="253085" y="153784"/>
                </a:lnTo>
                <a:lnTo>
                  <a:pt x="249161" y="152946"/>
                </a:lnTo>
                <a:lnTo>
                  <a:pt x="247332" y="152527"/>
                </a:lnTo>
                <a:lnTo>
                  <a:pt x="232713" y="149596"/>
                </a:lnTo>
                <a:lnTo>
                  <a:pt x="226315" y="148420"/>
                </a:lnTo>
                <a:lnTo>
                  <a:pt x="219887" y="147497"/>
                </a:lnTo>
                <a:lnTo>
                  <a:pt x="216547" y="147091"/>
                </a:lnTo>
                <a:close/>
              </a:path>
              <a:path w="290194" h="435610">
                <a:moveTo>
                  <a:pt x="110477" y="0"/>
                </a:moveTo>
                <a:lnTo>
                  <a:pt x="105829" y="317"/>
                </a:lnTo>
                <a:lnTo>
                  <a:pt x="99822" y="1955"/>
                </a:lnTo>
                <a:lnTo>
                  <a:pt x="98082" y="5334"/>
                </a:lnTo>
                <a:lnTo>
                  <a:pt x="97040" y="8674"/>
                </a:lnTo>
                <a:lnTo>
                  <a:pt x="99656" y="11061"/>
                </a:lnTo>
                <a:lnTo>
                  <a:pt x="106438" y="14414"/>
                </a:lnTo>
                <a:lnTo>
                  <a:pt x="111899" y="16116"/>
                </a:lnTo>
                <a:lnTo>
                  <a:pt x="116865" y="18783"/>
                </a:lnTo>
                <a:lnTo>
                  <a:pt x="152664" y="40825"/>
                </a:lnTo>
                <a:lnTo>
                  <a:pt x="184932" y="66744"/>
                </a:lnTo>
                <a:lnTo>
                  <a:pt x="213650" y="96550"/>
                </a:lnTo>
                <a:lnTo>
                  <a:pt x="238798" y="130251"/>
                </a:lnTo>
                <a:lnTo>
                  <a:pt x="253085" y="153784"/>
                </a:lnTo>
                <a:lnTo>
                  <a:pt x="274926" y="153784"/>
                </a:lnTo>
                <a:lnTo>
                  <a:pt x="277093" y="147497"/>
                </a:lnTo>
                <a:lnTo>
                  <a:pt x="279701" y="139827"/>
                </a:lnTo>
                <a:lnTo>
                  <a:pt x="265137" y="139827"/>
                </a:lnTo>
                <a:lnTo>
                  <a:pt x="263454" y="137058"/>
                </a:lnTo>
                <a:lnTo>
                  <a:pt x="262600" y="135699"/>
                </a:lnTo>
                <a:lnTo>
                  <a:pt x="261658" y="134086"/>
                </a:lnTo>
                <a:lnTo>
                  <a:pt x="241276" y="102136"/>
                </a:lnTo>
                <a:lnTo>
                  <a:pt x="191440" y="46514"/>
                </a:lnTo>
                <a:lnTo>
                  <a:pt x="150027" y="16734"/>
                </a:lnTo>
                <a:lnTo>
                  <a:pt x="114515" y="914"/>
                </a:lnTo>
                <a:lnTo>
                  <a:pt x="110477" y="0"/>
                </a:lnTo>
                <a:close/>
              </a:path>
              <a:path w="290194" h="435610">
                <a:moveTo>
                  <a:pt x="285229" y="103428"/>
                </a:moveTo>
                <a:lnTo>
                  <a:pt x="280712" y="103428"/>
                </a:lnTo>
                <a:lnTo>
                  <a:pt x="275844" y="108762"/>
                </a:lnTo>
                <a:lnTo>
                  <a:pt x="273253" y="113474"/>
                </a:lnTo>
                <a:lnTo>
                  <a:pt x="268947" y="124739"/>
                </a:lnTo>
                <a:lnTo>
                  <a:pt x="267449" y="131673"/>
                </a:lnTo>
                <a:lnTo>
                  <a:pt x="265137" y="139827"/>
                </a:lnTo>
                <a:lnTo>
                  <a:pt x="279701" y="139827"/>
                </a:lnTo>
                <a:lnTo>
                  <a:pt x="281094" y="135699"/>
                </a:lnTo>
                <a:lnTo>
                  <a:pt x="284737" y="124739"/>
                </a:lnTo>
                <a:lnTo>
                  <a:pt x="289712" y="109359"/>
                </a:lnTo>
                <a:lnTo>
                  <a:pt x="288975" y="104495"/>
                </a:lnTo>
                <a:lnTo>
                  <a:pt x="285229" y="103428"/>
                </a:lnTo>
                <a:close/>
              </a:path>
              <a:path w="290194" h="435610">
                <a:moveTo>
                  <a:pt x="163728" y="347827"/>
                </a:moveTo>
                <a:lnTo>
                  <a:pt x="160299" y="358584"/>
                </a:lnTo>
                <a:lnTo>
                  <a:pt x="163106" y="362432"/>
                </a:lnTo>
                <a:lnTo>
                  <a:pt x="170332" y="365404"/>
                </a:lnTo>
                <a:lnTo>
                  <a:pt x="172745" y="365760"/>
                </a:lnTo>
                <a:lnTo>
                  <a:pt x="199301" y="370738"/>
                </a:lnTo>
                <a:lnTo>
                  <a:pt x="195287" y="372986"/>
                </a:lnTo>
                <a:lnTo>
                  <a:pt x="192506" y="374611"/>
                </a:lnTo>
                <a:lnTo>
                  <a:pt x="189649" y="376148"/>
                </a:lnTo>
                <a:lnTo>
                  <a:pt x="125771" y="404025"/>
                </a:lnTo>
                <a:lnTo>
                  <a:pt x="57378" y="417156"/>
                </a:lnTo>
                <a:lnTo>
                  <a:pt x="46174" y="417520"/>
                </a:lnTo>
                <a:lnTo>
                  <a:pt x="6100" y="417520"/>
                </a:lnTo>
                <a:lnTo>
                  <a:pt x="1993" y="421271"/>
                </a:lnTo>
                <a:lnTo>
                  <a:pt x="1943" y="433184"/>
                </a:lnTo>
                <a:lnTo>
                  <a:pt x="8032" y="433184"/>
                </a:lnTo>
                <a:lnTo>
                  <a:pt x="11607" y="433616"/>
                </a:lnTo>
                <a:lnTo>
                  <a:pt x="37281" y="435182"/>
                </a:lnTo>
                <a:lnTo>
                  <a:pt x="62691" y="433892"/>
                </a:lnTo>
                <a:lnTo>
                  <a:pt x="87861" y="430101"/>
                </a:lnTo>
                <a:lnTo>
                  <a:pt x="135717" y="416920"/>
                </a:lnTo>
                <a:lnTo>
                  <a:pt x="179856" y="398321"/>
                </a:lnTo>
                <a:lnTo>
                  <a:pt x="207238" y="384162"/>
                </a:lnTo>
                <a:lnTo>
                  <a:pt x="210210" y="382485"/>
                </a:lnTo>
                <a:lnTo>
                  <a:pt x="228227" y="382485"/>
                </a:lnTo>
                <a:lnTo>
                  <a:pt x="230365" y="377939"/>
                </a:lnTo>
                <a:lnTo>
                  <a:pt x="234238" y="369239"/>
                </a:lnTo>
                <a:lnTo>
                  <a:pt x="229857" y="361784"/>
                </a:lnTo>
                <a:lnTo>
                  <a:pt x="163728" y="347827"/>
                </a:lnTo>
                <a:close/>
              </a:path>
              <a:path w="290194" h="435610">
                <a:moveTo>
                  <a:pt x="228227" y="382485"/>
                </a:moveTo>
                <a:lnTo>
                  <a:pt x="210210" y="382485"/>
                </a:lnTo>
                <a:lnTo>
                  <a:pt x="210921" y="383844"/>
                </a:lnTo>
                <a:lnTo>
                  <a:pt x="203211" y="399929"/>
                </a:lnTo>
                <a:lnTo>
                  <a:pt x="199389" y="407990"/>
                </a:lnTo>
                <a:lnTo>
                  <a:pt x="194525" y="418553"/>
                </a:lnTo>
                <a:lnTo>
                  <a:pt x="193829" y="421271"/>
                </a:lnTo>
                <a:lnTo>
                  <a:pt x="193755" y="421830"/>
                </a:lnTo>
                <a:lnTo>
                  <a:pt x="194691" y="426631"/>
                </a:lnTo>
                <a:lnTo>
                  <a:pt x="196646" y="429387"/>
                </a:lnTo>
                <a:lnTo>
                  <a:pt x="199720" y="431114"/>
                </a:lnTo>
                <a:lnTo>
                  <a:pt x="203276" y="428726"/>
                </a:lnTo>
                <a:lnTo>
                  <a:pt x="207835" y="421830"/>
                </a:lnTo>
                <a:lnTo>
                  <a:pt x="210705" y="416433"/>
                </a:lnTo>
                <a:lnTo>
                  <a:pt x="213512" y="411035"/>
                </a:lnTo>
                <a:lnTo>
                  <a:pt x="222210" y="394606"/>
                </a:lnTo>
                <a:lnTo>
                  <a:pt x="226419" y="386330"/>
                </a:lnTo>
                <a:lnTo>
                  <a:pt x="228227" y="382485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B78F8A12-D29C-F023-D67E-326BE9814CBE}"/>
              </a:ext>
            </a:extLst>
          </p:cNvPr>
          <p:cNvSpPr/>
          <p:nvPr/>
        </p:nvSpPr>
        <p:spPr>
          <a:xfrm>
            <a:off x="17198304" y="8783757"/>
            <a:ext cx="290195" cy="435609"/>
          </a:xfrm>
          <a:custGeom>
            <a:avLst/>
            <a:gdLst/>
            <a:ahLst/>
            <a:cxnLst/>
            <a:rect l="l" t="t" r="r" b="b"/>
            <a:pathLst>
              <a:path w="290194" h="435610">
                <a:moveTo>
                  <a:pt x="44960" y="295355"/>
                </a:moveTo>
                <a:lnTo>
                  <a:pt x="24574" y="295355"/>
                </a:lnTo>
                <a:lnTo>
                  <a:pt x="26327" y="298238"/>
                </a:lnTo>
                <a:lnTo>
                  <a:pt x="27111" y="299483"/>
                </a:lnTo>
                <a:lnTo>
                  <a:pt x="28054" y="301096"/>
                </a:lnTo>
                <a:lnTo>
                  <a:pt x="71683" y="362383"/>
                </a:lnTo>
                <a:lnTo>
                  <a:pt x="128676" y="411459"/>
                </a:lnTo>
                <a:lnTo>
                  <a:pt x="162702" y="430393"/>
                </a:lnTo>
                <a:lnTo>
                  <a:pt x="179235" y="435182"/>
                </a:lnTo>
                <a:lnTo>
                  <a:pt x="183883" y="434865"/>
                </a:lnTo>
                <a:lnTo>
                  <a:pt x="189890" y="433227"/>
                </a:lnTo>
                <a:lnTo>
                  <a:pt x="191630" y="429848"/>
                </a:lnTo>
                <a:lnTo>
                  <a:pt x="192671" y="426508"/>
                </a:lnTo>
                <a:lnTo>
                  <a:pt x="190055" y="424121"/>
                </a:lnTo>
                <a:lnTo>
                  <a:pt x="183273" y="420768"/>
                </a:lnTo>
                <a:lnTo>
                  <a:pt x="177812" y="419066"/>
                </a:lnTo>
                <a:lnTo>
                  <a:pt x="172847" y="416399"/>
                </a:lnTo>
                <a:lnTo>
                  <a:pt x="137048" y="394357"/>
                </a:lnTo>
                <a:lnTo>
                  <a:pt x="104779" y="368438"/>
                </a:lnTo>
                <a:lnTo>
                  <a:pt x="76061" y="338632"/>
                </a:lnTo>
                <a:lnTo>
                  <a:pt x="50914" y="304931"/>
                </a:lnTo>
                <a:lnTo>
                  <a:pt x="47561" y="299648"/>
                </a:lnTo>
                <a:lnTo>
                  <a:pt x="44960" y="295355"/>
                </a:lnTo>
                <a:close/>
              </a:path>
              <a:path w="290194" h="435610">
                <a:moveTo>
                  <a:pt x="25425" y="263047"/>
                </a:moveTo>
                <a:lnTo>
                  <a:pt x="8617" y="299483"/>
                </a:lnTo>
                <a:lnTo>
                  <a:pt x="0" y="325823"/>
                </a:lnTo>
                <a:lnTo>
                  <a:pt x="736" y="330687"/>
                </a:lnTo>
                <a:lnTo>
                  <a:pt x="4648" y="331804"/>
                </a:lnTo>
                <a:lnTo>
                  <a:pt x="8953" y="331804"/>
                </a:lnTo>
                <a:lnTo>
                  <a:pt x="13868" y="326420"/>
                </a:lnTo>
                <a:lnTo>
                  <a:pt x="16446" y="321708"/>
                </a:lnTo>
                <a:lnTo>
                  <a:pt x="20764" y="310443"/>
                </a:lnTo>
                <a:lnTo>
                  <a:pt x="22263" y="303509"/>
                </a:lnTo>
                <a:lnTo>
                  <a:pt x="24574" y="295355"/>
                </a:lnTo>
                <a:lnTo>
                  <a:pt x="44960" y="295355"/>
                </a:lnTo>
                <a:lnTo>
                  <a:pt x="36626" y="281398"/>
                </a:lnTo>
                <a:lnTo>
                  <a:pt x="84512" y="281398"/>
                </a:lnTo>
                <a:lnTo>
                  <a:pt x="83934" y="278109"/>
                </a:lnTo>
                <a:lnTo>
                  <a:pt x="55902" y="270567"/>
                </a:lnTo>
                <a:lnTo>
                  <a:pt x="44382" y="267618"/>
                </a:lnTo>
                <a:lnTo>
                  <a:pt x="25425" y="263047"/>
                </a:lnTo>
                <a:close/>
              </a:path>
              <a:path w="290194" h="435610">
                <a:moveTo>
                  <a:pt x="84512" y="281398"/>
                </a:moveTo>
                <a:lnTo>
                  <a:pt x="36626" y="281398"/>
                </a:lnTo>
                <a:lnTo>
                  <a:pt x="40828" y="282300"/>
                </a:lnTo>
                <a:lnTo>
                  <a:pt x="42379" y="282655"/>
                </a:lnTo>
                <a:lnTo>
                  <a:pt x="56994" y="285586"/>
                </a:lnTo>
                <a:lnTo>
                  <a:pt x="63395" y="286762"/>
                </a:lnTo>
                <a:lnTo>
                  <a:pt x="69824" y="287685"/>
                </a:lnTo>
                <a:lnTo>
                  <a:pt x="73164" y="288091"/>
                </a:lnTo>
                <a:lnTo>
                  <a:pt x="77266" y="286961"/>
                </a:lnTo>
                <a:lnTo>
                  <a:pt x="84670" y="282300"/>
                </a:lnTo>
                <a:lnTo>
                  <a:pt x="84512" y="281398"/>
                </a:lnTo>
                <a:close/>
              </a:path>
              <a:path w="290194" h="435610">
                <a:moveTo>
                  <a:pt x="169775" y="184535"/>
                </a:moveTo>
                <a:lnTo>
                  <a:pt x="111201" y="184535"/>
                </a:lnTo>
                <a:lnTo>
                  <a:pt x="115366" y="185640"/>
                </a:lnTo>
                <a:lnTo>
                  <a:pt x="117919" y="186047"/>
                </a:lnTo>
                <a:lnTo>
                  <a:pt x="151552" y="199113"/>
                </a:lnTo>
                <a:lnTo>
                  <a:pt x="196105" y="218380"/>
                </a:lnTo>
                <a:lnTo>
                  <a:pt x="236067" y="239348"/>
                </a:lnTo>
                <a:lnTo>
                  <a:pt x="272110" y="260088"/>
                </a:lnTo>
                <a:lnTo>
                  <a:pt x="277672" y="263250"/>
                </a:lnTo>
                <a:lnTo>
                  <a:pt x="282956" y="262208"/>
                </a:lnTo>
                <a:lnTo>
                  <a:pt x="289712" y="252150"/>
                </a:lnTo>
                <a:lnTo>
                  <a:pt x="286283" y="248988"/>
                </a:lnTo>
                <a:lnTo>
                  <a:pt x="281139" y="245495"/>
                </a:lnTo>
                <a:lnTo>
                  <a:pt x="280365" y="244695"/>
                </a:lnTo>
                <a:lnTo>
                  <a:pt x="236286" y="217997"/>
                </a:lnTo>
                <a:lnTo>
                  <a:pt x="221754" y="209542"/>
                </a:lnTo>
                <a:lnTo>
                  <a:pt x="201219" y="198588"/>
                </a:lnTo>
                <a:lnTo>
                  <a:pt x="180173" y="188763"/>
                </a:lnTo>
                <a:lnTo>
                  <a:pt x="169775" y="184535"/>
                </a:lnTo>
                <a:close/>
              </a:path>
              <a:path w="290194" h="435610">
                <a:moveTo>
                  <a:pt x="145364" y="127461"/>
                </a:moveTo>
                <a:lnTo>
                  <a:pt x="141922" y="129430"/>
                </a:lnTo>
                <a:lnTo>
                  <a:pt x="116765" y="140758"/>
                </a:lnTo>
                <a:lnTo>
                  <a:pt x="86522" y="154792"/>
                </a:lnTo>
                <a:lnTo>
                  <a:pt x="86724" y="154792"/>
                </a:lnTo>
                <a:lnTo>
                  <a:pt x="83375" y="161066"/>
                </a:lnTo>
                <a:lnTo>
                  <a:pt x="87274" y="168622"/>
                </a:lnTo>
                <a:lnTo>
                  <a:pt x="94256" y="181676"/>
                </a:lnTo>
                <a:lnTo>
                  <a:pt x="101534" y="194579"/>
                </a:lnTo>
                <a:lnTo>
                  <a:pt x="109011" y="207375"/>
                </a:lnTo>
                <a:lnTo>
                  <a:pt x="119087" y="224312"/>
                </a:lnTo>
                <a:lnTo>
                  <a:pt x="123913" y="223473"/>
                </a:lnTo>
                <a:lnTo>
                  <a:pt x="125234" y="214368"/>
                </a:lnTo>
                <a:lnTo>
                  <a:pt x="124388" y="209542"/>
                </a:lnTo>
                <a:lnTo>
                  <a:pt x="124345" y="209300"/>
                </a:lnTo>
                <a:lnTo>
                  <a:pt x="119753" y="198588"/>
                </a:lnTo>
                <a:lnTo>
                  <a:pt x="115608" y="192371"/>
                </a:lnTo>
                <a:lnTo>
                  <a:pt x="111201" y="184535"/>
                </a:lnTo>
                <a:lnTo>
                  <a:pt x="169775" y="184535"/>
                </a:lnTo>
                <a:lnTo>
                  <a:pt x="158648" y="180011"/>
                </a:lnTo>
                <a:lnTo>
                  <a:pt x="136677" y="172280"/>
                </a:lnTo>
                <a:lnTo>
                  <a:pt x="129598" y="169868"/>
                </a:lnTo>
                <a:lnTo>
                  <a:pt x="108508" y="162171"/>
                </a:lnTo>
                <a:lnTo>
                  <a:pt x="107086" y="159656"/>
                </a:lnTo>
                <a:lnTo>
                  <a:pt x="113957" y="157078"/>
                </a:lnTo>
                <a:lnTo>
                  <a:pt x="120942" y="154792"/>
                </a:lnTo>
                <a:lnTo>
                  <a:pt x="133565" y="149178"/>
                </a:lnTo>
                <a:lnTo>
                  <a:pt x="139369" y="146080"/>
                </a:lnTo>
                <a:lnTo>
                  <a:pt x="148742" y="140098"/>
                </a:lnTo>
                <a:lnTo>
                  <a:pt x="149860" y="135970"/>
                </a:lnTo>
                <a:lnTo>
                  <a:pt x="145364" y="127461"/>
                </a:lnTo>
                <a:close/>
              </a:path>
              <a:path w="290194" h="435610">
                <a:moveTo>
                  <a:pt x="89992" y="4056"/>
                </a:moveTo>
                <a:lnTo>
                  <a:pt x="86436" y="6456"/>
                </a:lnTo>
                <a:lnTo>
                  <a:pt x="81876" y="13352"/>
                </a:lnTo>
                <a:lnTo>
                  <a:pt x="79006" y="18749"/>
                </a:lnTo>
                <a:lnTo>
                  <a:pt x="74699" y="26962"/>
                </a:lnTo>
                <a:lnTo>
                  <a:pt x="67500" y="40576"/>
                </a:lnTo>
                <a:lnTo>
                  <a:pt x="63292" y="48852"/>
                </a:lnTo>
                <a:lnTo>
                  <a:pt x="59347" y="57243"/>
                </a:lnTo>
                <a:lnTo>
                  <a:pt x="55473" y="65943"/>
                </a:lnTo>
                <a:lnTo>
                  <a:pt x="59855" y="73398"/>
                </a:lnTo>
                <a:lnTo>
                  <a:pt x="125984" y="87355"/>
                </a:lnTo>
                <a:lnTo>
                  <a:pt x="129413" y="76598"/>
                </a:lnTo>
                <a:lnTo>
                  <a:pt x="126606" y="72750"/>
                </a:lnTo>
                <a:lnTo>
                  <a:pt x="119380" y="69778"/>
                </a:lnTo>
                <a:lnTo>
                  <a:pt x="116967" y="69422"/>
                </a:lnTo>
                <a:lnTo>
                  <a:pt x="106972" y="67492"/>
                </a:lnTo>
                <a:lnTo>
                  <a:pt x="90411" y="64444"/>
                </a:lnTo>
                <a:lnTo>
                  <a:pt x="94411" y="62196"/>
                </a:lnTo>
                <a:lnTo>
                  <a:pt x="97205" y="60571"/>
                </a:lnTo>
                <a:lnTo>
                  <a:pt x="100063" y="59034"/>
                </a:lnTo>
                <a:lnTo>
                  <a:pt x="112950" y="52697"/>
                </a:lnTo>
                <a:lnTo>
                  <a:pt x="79502" y="52697"/>
                </a:lnTo>
                <a:lnTo>
                  <a:pt x="78790" y="51338"/>
                </a:lnTo>
                <a:lnTo>
                  <a:pt x="86501" y="35253"/>
                </a:lnTo>
                <a:lnTo>
                  <a:pt x="90322" y="27192"/>
                </a:lnTo>
                <a:lnTo>
                  <a:pt x="95186" y="16629"/>
                </a:lnTo>
                <a:lnTo>
                  <a:pt x="95882" y="13911"/>
                </a:lnTo>
                <a:lnTo>
                  <a:pt x="95956" y="13352"/>
                </a:lnTo>
                <a:lnTo>
                  <a:pt x="95021" y="8551"/>
                </a:lnTo>
                <a:lnTo>
                  <a:pt x="93065" y="5783"/>
                </a:lnTo>
                <a:lnTo>
                  <a:pt x="90957" y="4614"/>
                </a:lnTo>
                <a:lnTo>
                  <a:pt x="89992" y="4056"/>
                </a:lnTo>
                <a:close/>
              </a:path>
              <a:path w="290194" h="435610">
                <a:moveTo>
                  <a:pt x="252430" y="0"/>
                </a:moveTo>
                <a:lnTo>
                  <a:pt x="201850" y="5081"/>
                </a:lnTo>
                <a:lnTo>
                  <a:pt x="153995" y="18260"/>
                </a:lnTo>
                <a:lnTo>
                  <a:pt x="109855" y="36856"/>
                </a:lnTo>
                <a:lnTo>
                  <a:pt x="82473" y="51020"/>
                </a:lnTo>
                <a:lnTo>
                  <a:pt x="79502" y="52697"/>
                </a:lnTo>
                <a:lnTo>
                  <a:pt x="112950" y="52697"/>
                </a:lnTo>
                <a:lnTo>
                  <a:pt x="131524" y="43563"/>
                </a:lnTo>
                <a:lnTo>
                  <a:pt x="163941" y="31153"/>
                </a:lnTo>
                <a:lnTo>
                  <a:pt x="197486" y="22431"/>
                </a:lnTo>
                <a:lnTo>
                  <a:pt x="232333" y="18026"/>
                </a:lnTo>
                <a:lnTo>
                  <a:pt x="239383" y="17797"/>
                </a:lnTo>
                <a:lnTo>
                  <a:pt x="283464" y="17797"/>
                </a:lnTo>
                <a:lnTo>
                  <a:pt x="287718" y="13911"/>
                </a:lnTo>
                <a:lnTo>
                  <a:pt x="287768" y="2112"/>
                </a:lnTo>
                <a:lnTo>
                  <a:pt x="282625" y="2112"/>
                </a:lnTo>
                <a:lnTo>
                  <a:pt x="278104" y="1566"/>
                </a:lnTo>
                <a:lnTo>
                  <a:pt x="252430" y="0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5">
            <a:extLst>
              <a:ext uri="{FF2B5EF4-FFF2-40B4-BE49-F238E27FC236}">
                <a16:creationId xmlns:a16="http://schemas.microsoft.com/office/drawing/2014/main" id="{9BE4A2EF-7646-4928-79E7-D187F385D4F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81200" y="6123601"/>
            <a:ext cx="213699" cy="213699"/>
          </a:xfrm>
          <a:prstGeom prst="rect">
            <a:avLst/>
          </a:prstGeom>
        </p:spPr>
      </p:pic>
      <p:sp>
        <p:nvSpPr>
          <p:cNvPr id="24" name="object 4">
            <a:extLst>
              <a:ext uri="{FF2B5EF4-FFF2-40B4-BE49-F238E27FC236}">
                <a16:creationId xmlns:a16="http://schemas.microsoft.com/office/drawing/2014/main" id="{3C01762B-08EA-D032-1579-1172B3066EA9}"/>
              </a:ext>
            </a:extLst>
          </p:cNvPr>
          <p:cNvSpPr/>
          <p:nvPr/>
        </p:nvSpPr>
        <p:spPr>
          <a:xfrm>
            <a:off x="904122" y="9014535"/>
            <a:ext cx="822325" cy="511809"/>
          </a:xfrm>
          <a:custGeom>
            <a:avLst/>
            <a:gdLst/>
            <a:ahLst/>
            <a:cxnLst/>
            <a:rect l="l" t="t" r="r" b="b"/>
            <a:pathLst>
              <a:path w="822325" h="511809">
                <a:moveTo>
                  <a:pt x="188124" y="130884"/>
                </a:moveTo>
                <a:lnTo>
                  <a:pt x="117315" y="146551"/>
                </a:lnTo>
                <a:lnTo>
                  <a:pt x="78264" y="168626"/>
                </a:lnTo>
                <a:lnTo>
                  <a:pt x="46621" y="197186"/>
                </a:lnTo>
                <a:lnTo>
                  <a:pt x="22607" y="232308"/>
                </a:lnTo>
                <a:lnTo>
                  <a:pt x="6557" y="273779"/>
                </a:lnTo>
                <a:lnTo>
                  <a:pt x="0" y="314630"/>
                </a:lnTo>
                <a:lnTo>
                  <a:pt x="2474" y="353889"/>
                </a:lnTo>
                <a:lnTo>
                  <a:pt x="13233" y="391842"/>
                </a:lnTo>
                <a:lnTo>
                  <a:pt x="31641" y="428478"/>
                </a:lnTo>
                <a:lnTo>
                  <a:pt x="65981" y="469509"/>
                </a:lnTo>
                <a:lnTo>
                  <a:pt x="109505" y="497712"/>
                </a:lnTo>
                <a:lnTo>
                  <a:pt x="159353" y="511799"/>
                </a:lnTo>
                <a:lnTo>
                  <a:pt x="212667" y="510482"/>
                </a:lnTo>
                <a:lnTo>
                  <a:pt x="273087" y="490811"/>
                </a:lnTo>
                <a:lnTo>
                  <a:pt x="325240" y="454386"/>
                </a:lnTo>
                <a:lnTo>
                  <a:pt x="344996" y="433976"/>
                </a:lnTo>
                <a:lnTo>
                  <a:pt x="180489" y="433976"/>
                </a:lnTo>
                <a:lnTo>
                  <a:pt x="143414" y="424039"/>
                </a:lnTo>
                <a:lnTo>
                  <a:pt x="112405" y="401216"/>
                </a:lnTo>
                <a:lnTo>
                  <a:pt x="90467" y="366921"/>
                </a:lnTo>
                <a:lnTo>
                  <a:pt x="81283" y="334521"/>
                </a:lnTo>
                <a:lnTo>
                  <a:pt x="81174" y="303413"/>
                </a:lnTo>
                <a:lnTo>
                  <a:pt x="90181" y="274071"/>
                </a:lnTo>
                <a:lnTo>
                  <a:pt x="90271" y="273779"/>
                </a:lnTo>
                <a:lnTo>
                  <a:pt x="108705" y="245801"/>
                </a:lnTo>
                <a:lnTo>
                  <a:pt x="130836" y="225797"/>
                </a:lnTo>
                <a:lnTo>
                  <a:pt x="155947" y="213307"/>
                </a:lnTo>
                <a:lnTo>
                  <a:pt x="183609" y="207663"/>
                </a:lnTo>
                <a:lnTo>
                  <a:pt x="478412" y="207663"/>
                </a:lnTo>
                <a:lnTo>
                  <a:pt x="479049" y="206558"/>
                </a:lnTo>
                <a:lnTo>
                  <a:pt x="398176" y="206558"/>
                </a:lnTo>
                <a:lnTo>
                  <a:pt x="368839" y="190582"/>
                </a:lnTo>
                <a:lnTo>
                  <a:pt x="342487" y="176559"/>
                </a:lnTo>
                <a:lnTo>
                  <a:pt x="315600" y="163324"/>
                </a:lnTo>
                <a:lnTo>
                  <a:pt x="288157" y="151523"/>
                </a:lnTo>
                <a:lnTo>
                  <a:pt x="259847" y="141649"/>
                </a:lnTo>
                <a:lnTo>
                  <a:pt x="223886" y="133365"/>
                </a:lnTo>
                <a:lnTo>
                  <a:pt x="188124" y="130884"/>
                </a:lnTo>
                <a:close/>
              </a:path>
              <a:path w="822325" h="511809">
                <a:moveTo>
                  <a:pt x="478412" y="207663"/>
                </a:moveTo>
                <a:lnTo>
                  <a:pt x="183609" y="207663"/>
                </a:lnTo>
                <a:lnTo>
                  <a:pt x="214287" y="208213"/>
                </a:lnTo>
                <a:lnTo>
                  <a:pt x="213483" y="208213"/>
                </a:lnTo>
                <a:lnTo>
                  <a:pt x="253556" y="217529"/>
                </a:lnTo>
                <a:lnTo>
                  <a:pt x="291445" y="233825"/>
                </a:lnTo>
                <a:lnTo>
                  <a:pt x="360431" y="269626"/>
                </a:lnTo>
                <a:lnTo>
                  <a:pt x="361079" y="270198"/>
                </a:lnTo>
                <a:lnTo>
                  <a:pt x="361930" y="270808"/>
                </a:lnTo>
                <a:lnTo>
                  <a:pt x="329435" y="329950"/>
                </a:lnTo>
                <a:lnTo>
                  <a:pt x="289654" y="384320"/>
                </a:lnTo>
                <a:lnTo>
                  <a:pt x="258299" y="411736"/>
                </a:lnTo>
                <a:lnTo>
                  <a:pt x="220630" y="429608"/>
                </a:lnTo>
                <a:lnTo>
                  <a:pt x="180489" y="433976"/>
                </a:lnTo>
                <a:lnTo>
                  <a:pt x="344996" y="433976"/>
                </a:lnTo>
                <a:lnTo>
                  <a:pt x="379968" y="387062"/>
                </a:lnTo>
                <a:lnTo>
                  <a:pt x="402520" y="348288"/>
                </a:lnTo>
                <a:lnTo>
                  <a:pt x="417045" y="319759"/>
                </a:lnTo>
                <a:lnTo>
                  <a:pt x="424427" y="305199"/>
                </a:lnTo>
                <a:lnTo>
                  <a:pt x="782188" y="305199"/>
                </a:lnTo>
                <a:lnTo>
                  <a:pt x="782392" y="304924"/>
                </a:lnTo>
                <a:lnTo>
                  <a:pt x="618922" y="304924"/>
                </a:lnTo>
                <a:lnTo>
                  <a:pt x="596785" y="302370"/>
                </a:lnTo>
                <a:lnTo>
                  <a:pt x="554246" y="288511"/>
                </a:lnTo>
                <a:lnTo>
                  <a:pt x="514520" y="269303"/>
                </a:lnTo>
                <a:lnTo>
                  <a:pt x="470413" y="246754"/>
                </a:lnTo>
                <a:lnTo>
                  <a:pt x="466006" y="243528"/>
                </a:lnTo>
                <a:lnTo>
                  <a:pt x="460926" y="240353"/>
                </a:lnTo>
                <a:lnTo>
                  <a:pt x="478095" y="208213"/>
                </a:lnTo>
                <a:lnTo>
                  <a:pt x="478412" y="207663"/>
                </a:lnTo>
                <a:close/>
              </a:path>
              <a:path w="822325" h="511809">
                <a:moveTo>
                  <a:pt x="782188" y="305199"/>
                </a:moveTo>
                <a:lnTo>
                  <a:pt x="424427" y="305199"/>
                </a:lnTo>
                <a:lnTo>
                  <a:pt x="452798" y="321061"/>
                </a:lnTo>
                <a:lnTo>
                  <a:pt x="505856" y="348288"/>
                </a:lnTo>
                <a:lnTo>
                  <a:pt x="561269" y="370071"/>
                </a:lnTo>
                <a:lnTo>
                  <a:pt x="607735" y="380009"/>
                </a:lnTo>
                <a:lnTo>
                  <a:pt x="652884" y="380009"/>
                </a:lnTo>
                <a:lnTo>
                  <a:pt x="696604" y="369289"/>
                </a:lnTo>
                <a:lnTo>
                  <a:pt x="738688" y="347046"/>
                </a:lnTo>
                <a:lnTo>
                  <a:pt x="772482" y="318282"/>
                </a:lnTo>
                <a:lnTo>
                  <a:pt x="782188" y="305199"/>
                </a:lnTo>
                <a:close/>
              </a:path>
              <a:path w="822325" h="511809">
                <a:moveTo>
                  <a:pt x="786914" y="78480"/>
                </a:moveTo>
                <a:lnTo>
                  <a:pt x="645760" y="78480"/>
                </a:lnTo>
                <a:lnTo>
                  <a:pt x="678579" y="87996"/>
                </a:lnTo>
                <a:lnTo>
                  <a:pt x="706731" y="107358"/>
                </a:lnTo>
                <a:lnTo>
                  <a:pt x="727449" y="135260"/>
                </a:lnTo>
                <a:lnTo>
                  <a:pt x="737611" y="160764"/>
                </a:lnTo>
                <a:lnTo>
                  <a:pt x="742044" y="186499"/>
                </a:lnTo>
                <a:lnTo>
                  <a:pt x="740289" y="211760"/>
                </a:lnTo>
                <a:lnTo>
                  <a:pt x="740243" y="212424"/>
                </a:lnTo>
                <a:lnTo>
                  <a:pt x="716037" y="264093"/>
                </a:lnTo>
                <a:lnTo>
                  <a:pt x="670815" y="296725"/>
                </a:lnTo>
                <a:lnTo>
                  <a:pt x="618922" y="304924"/>
                </a:lnTo>
                <a:lnTo>
                  <a:pt x="782392" y="304924"/>
                </a:lnTo>
                <a:lnTo>
                  <a:pt x="797626" y="284389"/>
                </a:lnTo>
                <a:lnTo>
                  <a:pt x="814087" y="245492"/>
                </a:lnTo>
                <a:lnTo>
                  <a:pt x="821835" y="201720"/>
                </a:lnTo>
                <a:lnTo>
                  <a:pt x="821718" y="191950"/>
                </a:lnTo>
                <a:lnTo>
                  <a:pt x="821653" y="186499"/>
                </a:lnTo>
                <a:lnTo>
                  <a:pt x="821535" y="176559"/>
                </a:lnTo>
                <a:lnTo>
                  <a:pt x="821461" y="170348"/>
                </a:lnTo>
                <a:lnTo>
                  <a:pt x="815918" y="140237"/>
                </a:lnTo>
                <a:lnTo>
                  <a:pt x="805606" y="111381"/>
                </a:lnTo>
                <a:lnTo>
                  <a:pt x="790923" y="83775"/>
                </a:lnTo>
                <a:lnTo>
                  <a:pt x="786914" y="78480"/>
                </a:lnTo>
                <a:close/>
              </a:path>
              <a:path w="822325" h="511809">
                <a:moveTo>
                  <a:pt x="620755" y="0"/>
                </a:moveTo>
                <a:lnTo>
                  <a:pt x="577177" y="9245"/>
                </a:lnTo>
                <a:lnTo>
                  <a:pt x="536688" y="28139"/>
                </a:lnTo>
                <a:lnTo>
                  <a:pt x="499191" y="55974"/>
                </a:lnTo>
                <a:lnTo>
                  <a:pt x="459783" y="99561"/>
                </a:lnTo>
                <a:lnTo>
                  <a:pt x="427995" y="148976"/>
                </a:lnTo>
                <a:lnTo>
                  <a:pt x="405573" y="191950"/>
                </a:lnTo>
                <a:lnTo>
                  <a:pt x="398176" y="206558"/>
                </a:lnTo>
                <a:lnTo>
                  <a:pt x="479049" y="206558"/>
                </a:lnTo>
                <a:lnTo>
                  <a:pt x="496348" y="176559"/>
                </a:lnTo>
                <a:lnTo>
                  <a:pt x="516960" y="146551"/>
                </a:lnTo>
                <a:lnTo>
                  <a:pt x="556975" y="105477"/>
                </a:lnTo>
                <a:lnTo>
                  <a:pt x="591548" y="85981"/>
                </a:lnTo>
                <a:lnTo>
                  <a:pt x="645760" y="78480"/>
                </a:lnTo>
                <a:lnTo>
                  <a:pt x="786914" y="78480"/>
                </a:lnTo>
                <a:lnTo>
                  <a:pt x="767226" y="52481"/>
                </a:lnTo>
                <a:lnTo>
                  <a:pt x="738840" y="27936"/>
                </a:lnTo>
                <a:lnTo>
                  <a:pt x="705645" y="10644"/>
                </a:lnTo>
                <a:lnTo>
                  <a:pt x="667517" y="1110"/>
                </a:lnTo>
                <a:lnTo>
                  <a:pt x="620755" y="0"/>
                </a:lnTo>
                <a:close/>
              </a:path>
            </a:pathLst>
          </a:custGeom>
          <a:solidFill>
            <a:srgbClr val="A3195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654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62013" y="1974212"/>
            <a:ext cx="11125835" cy="563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Does</a:t>
            </a:r>
            <a:r>
              <a:rPr sz="7000" b="1" spc="-21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anyone</a:t>
            </a:r>
            <a:r>
              <a:rPr sz="7000" b="1" spc="-21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know</a:t>
            </a:r>
            <a:r>
              <a:rPr sz="7000" b="1" spc="-21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spc="-10" dirty="0">
                <a:solidFill>
                  <a:srgbClr val="152845"/>
                </a:solidFill>
                <a:latin typeface="FS Me"/>
                <a:cs typeface="FS Me"/>
              </a:rPr>
              <a:t>where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their</a:t>
            </a:r>
            <a:r>
              <a:rPr sz="7000" b="1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brain</a:t>
            </a:r>
            <a:r>
              <a:rPr sz="7000" b="1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is</a:t>
            </a:r>
            <a:r>
              <a:rPr sz="7000" b="1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in</a:t>
            </a:r>
            <a:r>
              <a:rPr sz="7000" b="1" spc="-3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152845"/>
                </a:solidFill>
                <a:latin typeface="FS Me"/>
                <a:cs typeface="FS Me"/>
              </a:rPr>
              <a:t>their</a:t>
            </a:r>
            <a:r>
              <a:rPr sz="7000" b="1" spc="-6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7000" b="1" spc="-10" dirty="0">
                <a:solidFill>
                  <a:srgbClr val="152845"/>
                </a:solidFill>
                <a:latin typeface="FS Me"/>
                <a:cs typeface="FS Me"/>
              </a:rPr>
              <a:t>body?</a:t>
            </a:r>
            <a:endParaRPr sz="7000" dirty="0">
              <a:latin typeface="FS Me"/>
              <a:cs typeface="FS Me"/>
            </a:endParaRPr>
          </a:p>
          <a:p>
            <a:pPr>
              <a:lnSpc>
                <a:spcPct val="100000"/>
              </a:lnSpc>
              <a:spcBef>
                <a:spcPts val="2270"/>
              </a:spcBef>
            </a:pPr>
            <a:endParaRPr sz="7000" dirty="0">
              <a:latin typeface="FS Me"/>
              <a:cs typeface="FS Me"/>
            </a:endParaRPr>
          </a:p>
          <a:p>
            <a:pPr marL="12700" marR="1069340">
              <a:lnSpc>
                <a:spcPct val="100000"/>
              </a:lnSpc>
            </a:pPr>
            <a:r>
              <a:rPr sz="7000" b="1" dirty="0">
                <a:solidFill>
                  <a:srgbClr val="B28E16"/>
                </a:solidFill>
                <a:latin typeface="FS Me"/>
                <a:cs typeface="FS Me"/>
              </a:rPr>
              <a:t>Does</a:t>
            </a:r>
            <a:r>
              <a:rPr sz="7000" b="1" spc="-240" dirty="0">
                <a:solidFill>
                  <a:srgbClr val="B28E16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B28E16"/>
                </a:solidFill>
                <a:latin typeface="FS Me"/>
                <a:cs typeface="FS Me"/>
              </a:rPr>
              <a:t>anyone</a:t>
            </a:r>
            <a:r>
              <a:rPr sz="7000" b="1" spc="-235" dirty="0">
                <a:solidFill>
                  <a:srgbClr val="B28E16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B28E16"/>
                </a:solidFill>
                <a:latin typeface="FS Me"/>
                <a:cs typeface="FS Me"/>
              </a:rPr>
              <a:t>know</a:t>
            </a:r>
            <a:r>
              <a:rPr sz="7000" b="1" spc="-240" dirty="0">
                <a:solidFill>
                  <a:srgbClr val="B28E16"/>
                </a:solidFill>
                <a:latin typeface="FS Me"/>
                <a:cs typeface="FS Me"/>
              </a:rPr>
              <a:t> </a:t>
            </a:r>
            <a:r>
              <a:rPr sz="7000" b="1" spc="-20" dirty="0">
                <a:solidFill>
                  <a:srgbClr val="B28E16"/>
                </a:solidFill>
                <a:latin typeface="FS Me"/>
                <a:cs typeface="FS Me"/>
              </a:rPr>
              <a:t>what </a:t>
            </a:r>
            <a:r>
              <a:rPr sz="7000" b="1" dirty="0">
                <a:solidFill>
                  <a:srgbClr val="B28E16"/>
                </a:solidFill>
                <a:latin typeface="FS Me"/>
                <a:cs typeface="FS Me"/>
              </a:rPr>
              <a:t>our</a:t>
            </a:r>
            <a:r>
              <a:rPr sz="7000" b="1" spc="-190" dirty="0">
                <a:solidFill>
                  <a:srgbClr val="B28E16"/>
                </a:solidFill>
                <a:latin typeface="FS Me"/>
                <a:cs typeface="FS Me"/>
              </a:rPr>
              <a:t> </a:t>
            </a:r>
            <a:r>
              <a:rPr sz="7000" b="1" dirty="0">
                <a:solidFill>
                  <a:srgbClr val="B28E16"/>
                </a:solidFill>
                <a:latin typeface="FS Me"/>
                <a:cs typeface="FS Me"/>
              </a:rPr>
              <a:t>brains</a:t>
            </a:r>
            <a:r>
              <a:rPr sz="7000" b="1" spc="-195" dirty="0">
                <a:solidFill>
                  <a:srgbClr val="B28E16"/>
                </a:solidFill>
                <a:latin typeface="FS Me"/>
                <a:cs typeface="FS Me"/>
              </a:rPr>
              <a:t> </a:t>
            </a:r>
            <a:r>
              <a:rPr sz="7000" b="1" spc="-25" dirty="0">
                <a:solidFill>
                  <a:srgbClr val="B28E16"/>
                </a:solidFill>
                <a:latin typeface="FS Me"/>
                <a:cs typeface="FS Me"/>
              </a:rPr>
              <a:t>do?</a:t>
            </a:r>
            <a:endParaRPr sz="7000" dirty="0">
              <a:latin typeface="FS Me"/>
              <a:cs typeface="FS M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0724" y="8767055"/>
            <a:ext cx="785495" cy="610235"/>
          </a:xfrm>
          <a:custGeom>
            <a:avLst/>
            <a:gdLst/>
            <a:ahLst/>
            <a:cxnLst/>
            <a:rect l="l" t="t" r="r" b="b"/>
            <a:pathLst>
              <a:path w="785494" h="610234">
                <a:moveTo>
                  <a:pt x="442031" y="348376"/>
                </a:moveTo>
                <a:lnTo>
                  <a:pt x="365936" y="348376"/>
                </a:lnTo>
                <a:lnTo>
                  <a:pt x="372044" y="372524"/>
                </a:lnTo>
                <a:lnTo>
                  <a:pt x="390722" y="437054"/>
                </a:lnTo>
                <a:lnTo>
                  <a:pt x="413091" y="492293"/>
                </a:lnTo>
                <a:lnTo>
                  <a:pt x="437860" y="532818"/>
                </a:lnTo>
                <a:lnTo>
                  <a:pt x="468957" y="565584"/>
                </a:lnTo>
                <a:lnTo>
                  <a:pt x="506833" y="589912"/>
                </a:lnTo>
                <a:lnTo>
                  <a:pt x="551941" y="605120"/>
                </a:lnTo>
                <a:lnTo>
                  <a:pt x="596060" y="609833"/>
                </a:lnTo>
                <a:lnTo>
                  <a:pt x="637950" y="604740"/>
                </a:lnTo>
                <a:lnTo>
                  <a:pt x="677475" y="589912"/>
                </a:lnTo>
                <a:lnTo>
                  <a:pt x="714577" y="565394"/>
                </a:lnTo>
                <a:lnTo>
                  <a:pt x="737071" y="543522"/>
                </a:lnTo>
                <a:lnTo>
                  <a:pt x="745763" y="531586"/>
                </a:lnTo>
                <a:lnTo>
                  <a:pt x="596509" y="531586"/>
                </a:lnTo>
                <a:lnTo>
                  <a:pt x="568449" y="530185"/>
                </a:lnTo>
                <a:lnTo>
                  <a:pt x="516444" y="505031"/>
                </a:lnTo>
                <a:lnTo>
                  <a:pt x="486645" y="471452"/>
                </a:lnTo>
                <a:lnTo>
                  <a:pt x="467409" y="431053"/>
                </a:lnTo>
                <a:lnTo>
                  <a:pt x="453992" y="389020"/>
                </a:lnTo>
                <a:lnTo>
                  <a:pt x="442031" y="348376"/>
                </a:lnTo>
                <a:close/>
              </a:path>
              <a:path w="785494" h="610234">
                <a:moveTo>
                  <a:pt x="347447" y="78501"/>
                </a:moveTo>
                <a:lnTo>
                  <a:pt x="191667" y="78501"/>
                </a:lnTo>
                <a:lnTo>
                  <a:pt x="221412" y="80778"/>
                </a:lnTo>
                <a:lnTo>
                  <a:pt x="247756" y="90389"/>
                </a:lnTo>
                <a:lnTo>
                  <a:pt x="291006" y="128527"/>
                </a:lnTo>
                <a:lnTo>
                  <a:pt x="311887" y="164095"/>
                </a:lnTo>
                <a:lnTo>
                  <a:pt x="326147" y="202796"/>
                </a:lnTo>
                <a:lnTo>
                  <a:pt x="336958" y="239687"/>
                </a:lnTo>
                <a:lnTo>
                  <a:pt x="347445" y="276672"/>
                </a:lnTo>
                <a:lnTo>
                  <a:pt x="347686" y="277472"/>
                </a:lnTo>
                <a:lnTo>
                  <a:pt x="347712" y="278349"/>
                </a:lnTo>
                <a:lnTo>
                  <a:pt x="347864" y="279377"/>
                </a:lnTo>
                <a:lnTo>
                  <a:pt x="315295" y="288414"/>
                </a:lnTo>
                <a:lnTo>
                  <a:pt x="282589" y="296524"/>
                </a:lnTo>
                <a:lnTo>
                  <a:pt x="249498" y="302493"/>
                </a:lnTo>
                <a:lnTo>
                  <a:pt x="215772" y="305107"/>
                </a:lnTo>
                <a:lnTo>
                  <a:pt x="582913" y="305107"/>
                </a:lnTo>
                <a:lnTo>
                  <a:pt x="621430" y="311507"/>
                </a:lnTo>
                <a:lnTo>
                  <a:pt x="657655" y="328780"/>
                </a:lnTo>
                <a:lnTo>
                  <a:pt x="698440" y="383190"/>
                </a:lnTo>
                <a:lnTo>
                  <a:pt x="703777" y="416941"/>
                </a:lnTo>
                <a:lnTo>
                  <a:pt x="697800" y="451183"/>
                </a:lnTo>
                <a:lnTo>
                  <a:pt x="670690" y="497036"/>
                </a:lnTo>
                <a:lnTo>
                  <a:pt x="625855" y="525325"/>
                </a:lnTo>
                <a:lnTo>
                  <a:pt x="596509" y="531586"/>
                </a:lnTo>
                <a:lnTo>
                  <a:pt x="745763" y="531586"/>
                </a:lnTo>
                <a:lnTo>
                  <a:pt x="755094" y="518771"/>
                </a:lnTo>
                <a:lnTo>
                  <a:pt x="768925" y="491426"/>
                </a:lnTo>
                <a:lnTo>
                  <a:pt x="778839" y="461775"/>
                </a:lnTo>
                <a:lnTo>
                  <a:pt x="785224" y="423039"/>
                </a:lnTo>
                <a:lnTo>
                  <a:pt x="783487" y="385551"/>
                </a:lnTo>
                <a:lnTo>
                  <a:pt x="773177" y="349570"/>
                </a:lnTo>
                <a:lnTo>
                  <a:pt x="753845" y="315356"/>
                </a:lnTo>
                <a:lnTo>
                  <a:pt x="722455" y="280676"/>
                </a:lnTo>
                <a:lnTo>
                  <a:pt x="694474" y="261432"/>
                </a:lnTo>
                <a:lnTo>
                  <a:pt x="419416" y="261432"/>
                </a:lnTo>
                <a:lnTo>
                  <a:pt x="410805" y="229161"/>
                </a:lnTo>
                <a:lnTo>
                  <a:pt x="393922" y="171783"/>
                </a:lnTo>
                <a:lnTo>
                  <a:pt x="371258" y="116424"/>
                </a:lnTo>
                <a:lnTo>
                  <a:pt x="352511" y="84638"/>
                </a:lnTo>
                <a:lnTo>
                  <a:pt x="347447" y="78501"/>
                </a:lnTo>
                <a:close/>
              </a:path>
              <a:path w="785494" h="610234">
                <a:moveTo>
                  <a:pt x="184185" y="0"/>
                </a:moveTo>
                <a:lnTo>
                  <a:pt x="142178" y="6762"/>
                </a:lnTo>
                <a:lnTo>
                  <a:pt x="100760" y="23790"/>
                </a:lnTo>
                <a:lnTo>
                  <a:pt x="66908" y="47039"/>
                </a:lnTo>
                <a:lnTo>
                  <a:pt x="40138" y="75861"/>
                </a:lnTo>
                <a:lnTo>
                  <a:pt x="20020" y="109792"/>
                </a:lnTo>
                <a:lnTo>
                  <a:pt x="6120" y="148364"/>
                </a:lnTo>
                <a:lnTo>
                  <a:pt x="0" y="201520"/>
                </a:lnTo>
                <a:lnTo>
                  <a:pt x="9419" y="252037"/>
                </a:lnTo>
                <a:lnTo>
                  <a:pt x="9506" y="252506"/>
                </a:lnTo>
                <a:lnTo>
                  <a:pt x="33607" y="298360"/>
                </a:lnTo>
                <a:lnTo>
                  <a:pt x="71271" y="336121"/>
                </a:lnTo>
                <a:lnTo>
                  <a:pt x="127129" y="366402"/>
                </a:lnTo>
                <a:lnTo>
                  <a:pt x="189444" y="379148"/>
                </a:lnTo>
                <a:lnTo>
                  <a:pt x="218569" y="379434"/>
                </a:lnTo>
                <a:lnTo>
                  <a:pt x="247393" y="377059"/>
                </a:lnTo>
                <a:lnTo>
                  <a:pt x="304303" y="366207"/>
                </a:lnTo>
                <a:lnTo>
                  <a:pt x="365936" y="348376"/>
                </a:lnTo>
                <a:lnTo>
                  <a:pt x="442031" y="348376"/>
                </a:lnTo>
                <a:lnTo>
                  <a:pt x="439990" y="341506"/>
                </a:lnTo>
                <a:lnTo>
                  <a:pt x="439309" y="336121"/>
                </a:lnTo>
                <a:lnTo>
                  <a:pt x="438098" y="330215"/>
                </a:lnTo>
                <a:lnTo>
                  <a:pt x="473229" y="320544"/>
                </a:lnTo>
                <a:lnTo>
                  <a:pt x="508751" y="311991"/>
                </a:lnTo>
                <a:lnTo>
                  <a:pt x="544897" y="306248"/>
                </a:lnTo>
                <a:lnTo>
                  <a:pt x="578873" y="305107"/>
                </a:lnTo>
                <a:lnTo>
                  <a:pt x="215772" y="305107"/>
                </a:lnTo>
                <a:lnTo>
                  <a:pt x="174298" y="301237"/>
                </a:lnTo>
                <a:lnTo>
                  <a:pt x="135406" y="286223"/>
                </a:lnTo>
                <a:lnTo>
                  <a:pt x="104602" y="260117"/>
                </a:lnTo>
                <a:lnTo>
                  <a:pt x="86282" y="226383"/>
                </a:lnTo>
                <a:lnTo>
                  <a:pt x="81488" y="188178"/>
                </a:lnTo>
                <a:lnTo>
                  <a:pt x="91261" y="148656"/>
                </a:lnTo>
                <a:lnTo>
                  <a:pt x="108439" y="119687"/>
                </a:lnTo>
                <a:lnTo>
                  <a:pt x="130929" y="98191"/>
                </a:lnTo>
                <a:lnTo>
                  <a:pt x="158687" y="84389"/>
                </a:lnTo>
                <a:lnTo>
                  <a:pt x="191667" y="78501"/>
                </a:lnTo>
                <a:lnTo>
                  <a:pt x="347447" y="78501"/>
                </a:lnTo>
                <a:lnTo>
                  <a:pt x="329692" y="56989"/>
                </a:lnTo>
                <a:lnTo>
                  <a:pt x="302236" y="34058"/>
                </a:lnTo>
                <a:lnTo>
                  <a:pt x="269581" y="16424"/>
                </a:lnTo>
                <a:lnTo>
                  <a:pt x="226685" y="3291"/>
                </a:lnTo>
                <a:lnTo>
                  <a:pt x="184185" y="0"/>
                </a:lnTo>
                <a:close/>
              </a:path>
              <a:path w="785494" h="610234">
                <a:moveTo>
                  <a:pt x="568659" y="230240"/>
                </a:moveTo>
                <a:lnTo>
                  <a:pt x="510456" y="237068"/>
                </a:lnTo>
                <a:lnTo>
                  <a:pt x="466143" y="247527"/>
                </a:lnTo>
                <a:lnTo>
                  <a:pt x="419416" y="261432"/>
                </a:lnTo>
                <a:lnTo>
                  <a:pt x="694474" y="261432"/>
                </a:lnTo>
                <a:lnTo>
                  <a:pt x="685751" y="255433"/>
                </a:lnTo>
                <a:lnTo>
                  <a:pt x="644174" y="239070"/>
                </a:lnTo>
                <a:lnTo>
                  <a:pt x="598169" y="231028"/>
                </a:lnTo>
                <a:lnTo>
                  <a:pt x="568659" y="23024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9641" y="861904"/>
            <a:ext cx="822325" cy="511809"/>
          </a:xfrm>
          <a:custGeom>
            <a:avLst/>
            <a:gdLst/>
            <a:ahLst/>
            <a:cxnLst/>
            <a:rect l="l" t="t" r="r" b="b"/>
            <a:pathLst>
              <a:path w="822325" h="511809">
                <a:moveTo>
                  <a:pt x="188124" y="130884"/>
                </a:moveTo>
                <a:lnTo>
                  <a:pt x="117315" y="146551"/>
                </a:lnTo>
                <a:lnTo>
                  <a:pt x="78264" y="168626"/>
                </a:lnTo>
                <a:lnTo>
                  <a:pt x="46621" y="197186"/>
                </a:lnTo>
                <a:lnTo>
                  <a:pt x="22607" y="232308"/>
                </a:lnTo>
                <a:lnTo>
                  <a:pt x="6557" y="273779"/>
                </a:lnTo>
                <a:lnTo>
                  <a:pt x="0" y="314630"/>
                </a:lnTo>
                <a:lnTo>
                  <a:pt x="2474" y="353889"/>
                </a:lnTo>
                <a:lnTo>
                  <a:pt x="13233" y="391842"/>
                </a:lnTo>
                <a:lnTo>
                  <a:pt x="31641" y="428478"/>
                </a:lnTo>
                <a:lnTo>
                  <a:pt x="65981" y="469509"/>
                </a:lnTo>
                <a:lnTo>
                  <a:pt x="109505" y="497712"/>
                </a:lnTo>
                <a:lnTo>
                  <a:pt x="159353" y="511799"/>
                </a:lnTo>
                <a:lnTo>
                  <a:pt x="212667" y="510482"/>
                </a:lnTo>
                <a:lnTo>
                  <a:pt x="273087" y="490811"/>
                </a:lnTo>
                <a:lnTo>
                  <a:pt x="325240" y="454386"/>
                </a:lnTo>
                <a:lnTo>
                  <a:pt x="344996" y="433976"/>
                </a:lnTo>
                <a:lnTo>
                  <a:pt x="180489" y="433976"/>
                </a:lnTo>
                <a:lnTo>
                  <a:pt x="143414" y="424039"/>
                </a:lnTo>
                <a:lnTo>
                  <a:pt x="112405" y="401216"/>
                </a:lnTo>
                <a:lnTo>
                  <a:pt x="90467" y="366921"/>
                </a:lnTo>
                <a:lnTo>
                  <a:pt x="81283" y="334521"/>
                </a:lnTo>
                <a:lnTo>
                  <a:pt x="81174" y="303413"/>
                </a:lnTo>
                <a:lnTo>
                  <a:pt x="90181" y="274071"/>
                </a:lnTo>
                <a:lnTo>
                  <a:pt x="90271" y="273779"/>
                </a:lnTo>
                <a:lnTo>
                  <a:pt x="108705" y="245801"/>
                </a:lnTo>
                <a:lnTo>
                  <a:pt x="130836" y="225797"/>
                </a:lnTo>
                <a:lnTo>
                  <a:pt x="155947" y="213307"/>
                </a:lnTo>
                <a:lnTo>
                  <a:pt x="183609" y="207663"/>
                </a:lnTo>
                <a:lnTo>
                  <a:pt x="478412" y="207663"/>
                </a:lnTo>
                <a:lnTo>
                  <a:pt x="479049" y="206558"/>
                </a:lnTo>
                <a:lnTo>
                  <a:pt x="398176" y="206558"/>
                </a:lnTo>
                <a:lnTo>
                  <a:pt x="368839" y="190582"/>
                </a:lnTo>
                <a:lnTo>
                  <a:pt x="342487" y="176559"/>
                </a:lnTo>
                <a:lnTo>
                  <a:pt x="315600" y="163324"/>
                </a:lnTo>
                <a:lnTo>
                  <a:pt x="288157" y="151523"/>
                </a:lnTo>
                <a:lnTo>
                  <a:pt x="259847" y="141649"/>
                </a:lnTo>
                <a:lnTo>
                  <a:pt x="223886" y="133365"/>
                </a:lnTo>
                <a:lnTo>
                  <a:pt x="188124" y="130884"/>
                </a:lnTo>
                <a:close/>
              </a:path>
              <a:path w="822325" h="511809">
                <a:moveTo>
                  <a:pt x="478412" y="207663"/>
                </a:moveTo>
                <a:lnTo>
                  <a:pt x="183609" y="207663"/>
                </a:lnTo>
                <a:lnTo>
                  <a:pt x="214287" y="208213"/>
                </a:lnTo>
                <a:lnTo>
                  <a:pt x="213483" y="208213"/>
                </a:lnTo>
                <a:lnTo>
                  <a:pt x="253556" y="217529"/>
                </a:lnTo>
                <a:lnTo>
                  <a:pt x="291445" y="233825"/>
                </a:lnTo>
                <a:lnTo>
                  <a:pt x="360431" y="269626"/>
                </a:lnTo>
                <a:lnTo>
                  <a:pt x="361079" y="270198"/>
                </a:lnTo>
                <a:lnTo>
                  <a:pt x="361930" y="270808"/>
                </a:lnTo>
                <a:lnTo>
                  <a:pt x="329435" y="329950"/>
                </a:lnTo>
                <a:lnTo>
                  <a:pt x="289654" y="384320"/>
                </a:lnTo>
                <a:lnTo>
                  <a:pt x="258299" y="411736"/>
                </a:lnTo>
                <a:lnTo>
                  <a:pt x="220630" y="429608"/>
                </a:lnTo>
                <a:lnTo>
                  <a:pt x="180489" y="433976"/>
                </a:lnTo>
                <a:lnTo>
                  <a:pt x="344996" y="433976"/>
                </a:lnTo>
                <a:lnTo>
                  <a:pt x="379968" y="387062"/>
                </a:lnTo>
                <a:lnTo>
                  <a:pt x="402520" y="348288"/>
                </a:lnTo>
                <a:lnTo>
                  <a:pt x="417045" y="319759"/>
                </a:lnTo>
                <a:lnTo>
                  <a:pt x="424427" y="305199"/>
                </a:lnTo>
                <a:lnTo>
                  <a:pt x="782188" y="305199"/>
                </a:lnTo>
                <a:lnTo>
                  <a:pt x="782392" y="304924"/>
                </a:lnTo>
                <a:lnTo>
                  <a:pt x="618922" y="304924"/>
                </a:lnTo>
                <a:lnTo>
                  <a:pt x="596785" y="302370"/>
                </a:lnTo>
                <a:lnTo>
                  <a:pt x="554246" y="288511"/>
                </a:lnTo>
                <a:lnTo>
                  <a:pt x="514520" y="269303"/>
                </a:lnTo>
                <a:lnTo>
                  <a:pt x="470413" y="246754"/>
                </a:lnTo>
                <a:lnTo>
                  <a:pt x="466006" y="243528"/>
                </a:lnTo>
                <a:lnTo>
                  <a:pt x="460926" y="240353"/>
                </a:lnTo>
                <a:lnTo>
                  <a:pt x="478095" y="208213"/>
                </a:lnTo>
                <a:lnTo>
                  <a:pt x="478412" y="207663"/>
                </a:lnTo>
                <a:close/>
              </a:path>
              <a:path w="822325" h="511809">
                <a:moveTo>
                  <a:pt x="782188" y="305199"/>
                </a:moveTo>
                <a:lnTo>
                  <a:pt x="424427" y="305199"/>
                </a:lnTo>
                <a:lnTo>
                  <a:pt x="452798" y="321061"/>
                </a:lnTo>
                <a:lnTo>
                  <a:pt x="505856" y="348288"/>
                </a:lnTo>
                <a:lnTo>
                  <a:pt x="561269" y="370071"/>
                </a:lnTo>
                <a:lnTo>
                  <a:pt x="607735" y="380009"/>
                </a:lnTo>
                <a:lnTo>
                  <a:pt x="652884" y="380009"/>
                </a:lnTo>
                <a:lnTo>
                  <a:pt x="696604" y="369289"/>
                </a:lnTo>
                <a:lnTo>
                  <a:pt x="738688" y="347046"/>
                </a:lnTo>
                <a:lnTo>
                  <a:pt x="772482" y="318282"/>
                </a:lnTo>
                <a:lnTo>
                  <a:pt x="782188" y="305199"/>
                </a:lnTo>
                <a:close/>
              </a:path>
              <a:path w="822325" h="511809">
                <a:moveTo>
                  <a:pt x="786914" y="78480"/>
                </a:moveTo>
                <a:lnTo>
                  <a:pt x="645760" y="78480"/>
                </a:lnTo>
                <a:lnTo>
                  <a:pt x="678579" y="87996"/>
                </a:lnTo>
                <a:lnTo>
                  <a:pt x="706731" y="107358"/>
                </a:lnTo>
                <a:lnTo>
                  <a:pt x="727449" y="135260"/>
                </a:lnTo>
                <a:lnTo>
                  <a:pt x="737611" y="160764"/>
                </a:lnTo>
                <a:lnTo>
                  <a:pt x="742044" y="186499"/>
                </a:lnTo>
                <a:lnTo>
                  <a:pt x="740289" y="211760"/>
                </a:lnTo>
                <a:lnTo>
                  <a:pt x="740243" y="212424"/>
                </a:lnTo>
                <a:lnTo>
                  <a:pt x="716037" y="264093"/>
                </a:lnTo>
                <a:lnTo>
                  <a:pt x="670815" y="296725"/>
                </a:lnTo>
                <a:lnTo>
                  <a:pt x="618922" y="304924"/>
                </a:lnTo>
                <a:lnTo>
                  <a:pt x="782392" y="304924"/>
                </a:lnTo>
                <a:lnTo>
                  <a:pt x="797626" y="284389"/>
                </a:lnTo>
                <a:lnTo>
                  <a:pt x="814087" y="245492"/>
                </a:lnTo>
                <a:lnTo>
                  <a:pt x="821835" y="201720"/>
                </a:lnTo>
                <a:lnTo>
                  <a:pt x="821718" y="191950"/>
                </a:lnTo>
                <a:lnTo>
                  <a:pt x="821653" y="186499"/>
                </a:lnTo>
                <a:lnTo>
                  <a:pt x="821535" y="176559"/>
                </a:lnTo>
                <a:lnTo>
                  <a:pt x="821461" y="170348"/>
                </a:lnTo>
                <a:lnTo>
                  <a:pt x="815918" y="140237"/>
                </a:lnTo>
                <a:lnTo>
                  <a:pt x="805606" y="111381"/>
                </a:lnTo>
                <a:lnTo>
                  <a:pt x="790923" y="83775"/>
                </a:lnTo>
                <a:lnTo>
                  <a:pt x="786914" y="78480"/>
                </a:lnTo>
                <a:close/>
              </a:path>
              <a:path w="822325" h="511809">
                <a:moveTo>
                  <a:pt x="620755" y="0"/>
                </a:moveTo>
                <a:lnTo>
                  <a:pt x="577177" y="9245"/>
                </a:lnTo>
                <a:lnTo>
                  <a:pt x="536688" y="28139"/>
                </a:lnTo>
                <a:lnTo>
                  <a:pt x="499191" y="55974"/>
                </a:lnTo>
                <a:lnTo>
                  <a:pt x="459783" y="99561"/>
                </a:lnTo>
                <a:lnTo>
                  <a:pt x="427995" y="148976"/>
                </a:lnTo>
                <a:lnTo>
                  <a:pt x="405573" y="191950"/>
                </a:lnTo>
                <a:lnTo>
                  <a:pt x="398176" y="206558"/>
                </a:lnTo>
                <a:lnTo>
                  <a:pt x="479049" y="206558"/>
                </a:lnTo>
                <a:lnTo>
                  <a:pt x="496348" y="176559"/>
                </a:lnTo>
                <a:lnTo>
                  <a:pt x="516960" y="146551"/>
                </a:lnTo>
                <a:lnTo>
                  <a:pt x="556975" y="105477"/>
                </a:lnTo>
                <a:lnTo>
                  <a:pt x="591548" y="85981"/>
                </a:lnTo>
                <a:lnTo>
                  <a:pt x="645760" y="78480"/>
                </a:lnTo>
                <a:lnTo>
                  <a:pt x="786914" y="78480"/>
                </a:lnTo>
                <a:lnTo>
                  <a:pt x="767226" y="52481"/>
                </a:lnTo>
                <a:lnTo>
                  <a:pt x="738840" y="27936"/>
                </a:lnTo>
                <a:lnTo>
                  <a:pt x="705645" y="10644"/>
                </a:lnTo>
                <a:lnTo>
                  <a:pt x="667517" y="1110"/>
                </a:lnTo>
                <a:lnTo>
                  <a:pt x="620755" y="0"/>
                </a:lnTo>
                <a:close/>
              </a:path>
            </a:pathLst>
          </a:custGeom>
          <a:solidFill>
            <a:srgbClr val="A31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21581" y="1949605"/>
            <a:ext cx="213699" cy="213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7228" y="741581"/>
            <a:ext cx="213699" cy="213699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858352" y="8348649"/>
            <a:ext cx="1120140" cy="787400"/>
          </a:xfrm>
          <a:custGeom>
            <a:avLst/>
            <a:gdLst/>
            <a:ahLst/>
            <a:cxnLst/>
            <a:rect l="l" t="t" r="r" b="b"/>
            <a:pathLst>
              <a:path w="1120140" h="787400">
                <a:moveTo>
                  <a:pt x="252730" y="397459"/>
                </a:moveTo>
                <a:lnTo>
                  <a:pt x="250545" y="390232"/>
                </a:lnTo>
                <a:lnTo>
                  <a:pt x="245884" y="384276"/>
                </a:lnTo>
                <a:lnTo>
                  <a:pt x="239191" y="380428"/>
                </a:lnTo>
                <a:lnTo>
                  <a:pt x="231279" y="379539"/>
                </a:lnTo>
                <a:lnTo>
                  <a:pt x="223824" y="381749"/>
                </a:lnTo>
                <a:lnTo>
                  <a:pt x="217716" y="386588"/>
                </a:lnTo>
                <a:lnTo>
                  <a:pt x="213893" y="393573"/>
                </a:lnTo>
                <a:lnTo>
                  <a:pt x="213169" y="401256"/>
                </a:lnTo>
                <a:lnTo>
                  <a:pt x="215353" y="408482"/>
                </a:lnTo>
                <a:lnTo>
                  <a:pt x="220002" y="414439"/>
                </a:lnTo>
                <a:lnTo>
                  <a:pt x="226695" y="418274"/>
                </a:lnTo>
                <a:lnTo>
                  <a:pt x="234594" y="419163"/>
                </a:lnTo>
                <a:lnTo>
                  <a:pt x="242062" y="416953"/>
                </a:lnTo>
                <a:lnTo>
                  <a:pt x="248158" y="412115"/>
                </a:lnTo>
                <a:lnTo>
                  <a:pt x="252006" y="405117"/>
                </a:lnTo>
                <a:lnTo>
                  <a:pt x="252730" y="397459"/>
                </a:lnTo>
                <a:close/>
              </a:path>
              <a:path w="1120140" h="787400">
                <a:moveTo>
                  <a:pt x="539457" y="603199"/>
                </a:moveTo>
                <a:lnTo>
                  <a:pt x="521436" y="584809"/>
                </a:lnTo>
                <a:lnTo>
                  <a:pt x="212102" y="497357"/>
                </a:lnTo>
                <a:lnTo>
                  <a:pt x="206349" y="495554"/>
                </a:lnTo>
                <a:lnTo>
                  <a:pt x="203403" y="495134"/>
                </a:lnTo>
                <a:lnTo>
                  <a:pt x="196011" y="495414"/>
                </a:lnTo>
                <a:lnTo>
                  <a:pt x="189458" y="498157"/>
                </a:lnTo>
                <a:lnTo>
                  <a:pt x="184302" y="502970"/>
                </a:lnTo>
                <a:lnTo>
                  <a:pt x="181140" y="509447"/>
                </a:lnTo>
                <a:lnTo>
                  <a:pt x="180505" y="516636"/>
                </a:lnTo>
                <a:lnTo>
                  <a:pt x="182435" y="523417"/>
                </a:lnTo>
                <a:lnTo>
                  <a:pt x="186639" y="529132"/>
                </a:lnTo>
                <a:lnTo>
                  <a:pt x="192836" y="533196"/>
                </a:lnTo>
                <a:lnTo>
                  <a:pt x="195872" y="534492"/>
                </a:lnTo>
                <a:lnTo>
                  <a:pt x="199161" y="535216"/>
                </a:lnTo>
                <a:lnTo>
                  <a:pt x="354152" y="579043"/>
                </a:lnTo>
                <a:lnTo>
                  <a:pt x="506907" y="622223"/>
                </a:lnTo>
                <a:lnTo>
                  <a:pt x="513295" y="624217"/>
                </a:lnTo>
                <a:lnTo>
                  <a:pt x="516572" y="624687"/>
                </a:lnTo>
                <a:lnTo>
                  <a:pt x="523951" y="624408"/>
                </a:lnTo>
                <a:lnTo>
                  <a:pt x="530504" y="621665"/>
                </a:lnTo>
                <a:lnTo>
                  <a:pt x="535660" y="616864"/>
                </a:lnTo>
                <a:lnTo>
                  <a:pt x="538835" y="610387"/>
                </a:lnTo>
                <a:lnTo>
                  <a:pt x="539457" y="603199"/>
                </a:lnTo>
                <a:close/>
              </a:path>
              <a:path w="1120140" h="787400">
                <a:moveTo>
                  <a:pt x="572058" y="486841"/>
                </a:moveTo>
                <a:lnTo>
                  <a:pt x="436841" y="436232"/>
                </a:lnTo>
                <a:lnTo>
                  <a:pt x="318706" y="402856"/>
                </a:lnTo>
                <a:lnTo>
                  <a:pt x="308927" y="401612"/>
                </a:lnTo>
                <a:lnTo>
                  <a:pt x="300685" y="403517"/>
                </a:lnTo>
                <a:lnTo>
                  <a:pt x="294462" y="408343"/>
                </a:lnTo>
                <a:lnTo>
                  <a:pt x="290690" y="415848"/>
                </a:lnTo>
                <a:lnTo>
                  <a:pt x="290106" y="424192"/>
                </a:lnTo>
                <a:lnTo>
                  <a:pt x="292989" y="431469"/>
                </a:lnTo>
                <a:lnTo>
                  <a:pt x="299085" y="437311"/>
                </a:lnTo>
                <a:lnTo>
                  <a:pt x="308165" y="441375"/>
                </a:lnTo>
                <a:lnTo>
                  <a:pt x="545388" y="508431"/>
                </a:lnTo>
                <a:lnTo>
                  <a:pt x="554266" y="509155"/>
                </a:lnTo>
                <a:lnTo>
                  <a:pt x="561949" y="506933"/>
                </a:lnTo>
                <a:lnTo>
                  <a:pt x="567867" y="502081"/>
                </a:lnTo>
                <a:lnTo>
                  <a:pt x="571487" y="494880"/>
                </a:lnTo>
                <a:lnTo>
                  <a:pt x="572058" y="486841"/>
                </a:lnTo>
                <a:close/>
              </a:path>
              <a:path w="1120140" h="787400">
                <a:moveTo>
                  <a:pt x="659117" y="180378"/>
                </a:moveTo>
                <a:lnTo>
                  <a:pt x="657085" y="173113"/>
                </a:lnTo>
                <a:lnTo>
                  <a:pt x="652551" y="167055"/>
                </a:lnTo>
                <a:lnTo>
                  <a:pt x="645947" y="163068"/>
                </a:lnTo>
                <a:lnTo>
                  <a:pt x="638060" y="162001"/>
                </a:lnTo>
                <a:lnTo>
                  <a:pt x="630542" y="164045"/>
                </a:lnTo>
                <a:lnTo>
                  <a:pt x="624344" y="168744"/>
                </a:lnTo>
                <a:lnTo>
                  <a:pt x="620356" y="175653"/>
                </a:lnTo>
                <a:lnTo>
                  <a:pt x="619467" y="183299"/>
                </a:lnTo>
                <a:lnTo>
                  <a:pt x="621499" y="190576"/>
                </a:lnTo>
                <a:lnTo>
                  <a:pt x="626021" y="196621"/>
                </a:lnTo>
                <a:lnTo>
                  <a:pt x="632637" y="200621"/>
                </a:lnTo>
                <a:lnTo>
                  <a:pt x="640511" y="201676"/>
                </a:lnTo>
                <a:lnTo>
                  <a:pt x="648017" y="199631"/>
                </a:lnTo>
                <a:lnTo>
                  <a:pt x="654240" y="194932"/>
                </a:lnTo>
                <a:lnTo>
                  <a:pt x="658241" y="188023"/>
                </a:lnTo>
                <a:lnTo>
                  <a:pt x="659117" y="180378"/>
                </a:lnTo>
                <a:close/>
              </a:path>
              <a:path w="1120140" h="787400">
                <a:moveTo>
                  <a:pt x="978369" y="269468"/>
                </a:moveTo>
                <a:lnTo>
                  <a:pt x="730846" y="186956"/>
                </a:lnTo>
                <a:lnTo>
                  <a:pt x="725462" y="185089"/>
                </a:lnTo>
                <a:lnTo>
                  <a:pt x="711682" y="182626"/>
                </a:lnTo>
                <a:lnTo>
                  <a:pt x="703656" y="184988"/>
                </a:lnTo>
                <a:lnTo>
                  <a:pt x="697750" y="198247"/>
                </a:lnTo>
                <a:lnTo>
                  <a:pt x="696544" y="206705"/>
                </a:lnTo>
                <a:lnTo>
                  <a:pt x="701560" y="217220"/>
                </a:lnTo>
                <a:lnTo>
                  <a:pt x="743851" y="232168"/>
                </a:lnTo>
                <a:lnTo>
                  <a:pt x="830999" y="256806"/>
                </a:lnTo>
                <a:lnTo>
                  <a:pt x="953008" y="291160"/>
                </a:lnTo>
                <a:lnTo>
                  <a:pt x="961377" y="291757"/>
                </a:lnTo>
                <a:lnTo>
                  <a:pt x="968756" y="289280"/>
                </a:lnTo>
                <a:lnTo>
                  <a:pt x="974483" y="284238"/>
                </a:lnTo>
                <a:lnTo>
                  <a:pt x="977912" y="277075"/>
                </a:lnTo>
                <a:lnTo>
                  <a:pt x="978369" y="269468"/>
                </a:lnTo>
                <a:close/>
              </a:path>
              <a:path w="1120140" h="787400">
                <a:moveTo>
                  <a:pt x="1119809" y="314960"/>
                </a:moveTo>
                <a:lnTo>
                  <a:pt x="1113663" y="270510"/>
                </a:lnTo>
                <a:lnTo>
                  <a:pt x="1099629" y="227330"/>
                </a:lnTo>
                <a:lnTo>
                  <a:pt x="1079157" y="187591"/>
                </a:lnTo>
                <a:lnTo>
                  <a:pt x="1079157" y="346710"/>
                </a:lnTo>
                <a:lnTo>
                  <a:pt x="1069124" y="394970"/>
                </a:lnTo>
                <a:lnTo>
                  <a:pt x="1052779" y="434340"/>
                </a:lnTo>
                <a:lnTo>
                  <a:pt x="1030224" y="468630"/>
                </a:lnTo>
                <a:lnTo>
                  <a:pt x="1001788" y="497840"/>
                </a:lnTo>
                <a:lnTo>
                  <a:pt x="967841" y="523240"/>
                </a:lnTo>
                <a:lnTo>
                  <a:pt x="958773" y="529590"/>
                </a:lnTo>
                <a:lnTo>
                  <a:pt x="951496" y="538480"/>
                </a:lnTo>
                <a:lnTo>
                  <a:pt x="933018" y="579120"/>
                </a:lnTo>
                <a:lnTo>
                  <a:pt x="927481" y="622300"/>
                </a:lnTo>
                <a:lnTo>
                  <a:pt x="927531" y="624840"/>
                </a:lnTo>
                <a:lnTo>
                  <a:pt x="929500" y="647700"/>
                </a:lnTo>
                <a:lnTo>
                  <a:pt x="929754" y="648970"/>
                </a:lnTo>
                <a:lnTo>
                  <a:pt x="930160" y="654050"/>
                </a:lnTo>
                <a:lnTo>
                  <a:pt x="897242" y="629920"/>
                </a:lnTo>
                <a:lnTo>
                  <a:pt x="871359" y="599440"/>
                </a:lnTo>
                <a:lnTo>
                  <a:pt x="869708" y="596900"/>
                </a:lnTo>
                <a:lnTo>
                  <a:pt x="867219" y="593090"/>
                </a:lnTo>
                <a:lnTo>
                  <a:pt x="863409" y="586740"/>
                </a:lnTo>
                <a:lnTo>
                  <a:pt x="860031" y="580390"/>
                </a:lnTo>
                <a:lnTo>
                  <a:pt x="855675" y="574040"/>
                </a:lnTo>
                <a:lnTo>
                  <a:pt x="850290" y="570230"/>
                </a:lnTo>
                <a:lnTo>
                  <a:pt x="847051" y="568960"/>
                </a:lnTo>
                <a:lnTo>
                  <a:pt x="843826" y="567690"/>
                </a:lnTo>
                <a:lnTo>
                  <a:pt x="836269" y="567690"/>
                </a:lnTo>
                <a:lnTo>
                  <a:pt x="807999" y="568960"/>
                </a:lnTo>
                <a:lnTo>
                  <a:pt x="779919" y="567690"/>
                </a:lnTo>
                <a:lnTo>
                  <a:pt x="751992" y="563880"/>
                </a:lnTo>
                <a:lnTo>
                  <a:pt x="724204" y="558800"/>
                </a:lnTo>
                <a:lnTo>
                  <a:pt x="722947" y="558800"/>
                </a:lnTo>
                <a:lnTo>
                  <a:pt x="721766" y="557530"/>
                </a:lnTo>
                <a:lnTo>
                  <a:pt x="719658" y="557530"/>
                </a:lnTo>
                <a:lnTo>
                  <a:pt x="724408" y="510540"/>
                </a:lnTo>
                <a:lnTo>
                  <a:pt x="721652" y="466090"/>
                </a:lnTo>
                <a:lnTo>
                  <a:pt x="721575" y="464820"/>
                </a:lnTo>
                <a:lnTo>
                  <a:pt x="711390" y="421640"/>
                </a:lnTo>
                <a:lnTo>
                  <a:pt x="694067" y="378460"/>
                </a:lnTo>
                <a:lnTo>
                  <a:pt x="684733" y="362318"/>
                </a:lnTo>
                <a:lnTo>
                  <a:pt x="684733" y="509270"/>
                </a:lnTo>
                <a:lnTo>
                  <a:pt x="680186" y="551180"/>
                </a:lnTo>
                <a:lnTo>
                  <a:pt x="668108" y="590550"/>
                </a:lnTo>
                <a:lnTo>
                  <a:pt x="648754" y="627380"/>
                </a:lnTo>
                <a:lnTo>
                  <a:pt x="622401" y="661670"/>
                </a:lnTo>
                <a:lnTo>
                  <a:pt x="589280" y="690880"/>
                </a:lnTo>
                <a:lnTo>
                  <a:pt x="549668" y="715010"/>
                </a:lnTo>
                <a:lnTo>
                  <a:pt x="499414" y="735330"/>
                </a:lnTo>
                <a:lnTo>
                  <a:pt x="448602" y="746760"/>
                </a:lnTo>
                <a:lnTo>
                  <a:pt x="397306" y="748030"/>
                </a:lnTo>
                <a:lnTo>
                  <a:pt x="345592" y="741680"/>
                </a:lnTo>
                <a:lnTo>
                  <a:pt x="293573" y="727710"/>
                </a:lnTo>
                <a:lnTo>
                  <a:pt x="266954" y="717550"/>
                </a:lnTo>
                <a:lnTo>
                  <a:pt x="261226" y="715010"/>
                </a:lnTo>
                <a:lnTo>
                  <a:pt x="241173" y="706120"/>
                </a:lnTo>
                <a:lnTo>
                  <a:pt x="232143" y="701040"/>
                </a:lnTo>
                <a:lnTo>
                  <a:pt x="216357" y="692150"/>
                </a:lnTo>
                <a:lnTo>
                  <a:pt x="192608" y="675640"/>
                </a:lnTo>
                <a:lnTo>
                  <a:pt x="185978" y="673100"/>
                </a:lnTo>
                <a:lnTo>
                  <a:pt x="179324" y="671830"/>
                </a:lnTo>
                <a:lnTo>
                  <a:pt x="172567" y="673100"/>
                </a:lnTo>
                <a:lnTo>
                  <a:pt x="165646" y="675640"/>
                </a:lnTo>
                <a:lnTo>
                  <a:pt x="143192" y="687070"/>
                </a:lnTo>
                <a:lnTo>
                  <a:pt x="119608" y="694690"/>
                </a:lnTo>
                <a:lnTo>
                  <a:pt x="94716" y="699770"/>
                </a:lnTo>
                <a:lnTo>
                  <a:pt x="68300" y="701040"/>
                </a:lnTo>
                <a:lnTo>
                  <a:pt x="85712" y="678180"/>
                </a:lnTo>
                <a:lnTo>
                  <a:pt x="98806" y="654050"/>
                </a:lnTo>
                <a:lnTo>
                  <a:pt x="107391" y="628650"/>
                </a:lnTo>
                <a:lnTo>
                  <a:pt x="111226" y="601980"/>
                </a:lnTo>
                <a:lnTo>
                  <a:pt x="111137" y="594360"/>
                </a:lnTo>
                <a:lnTo>
                  <a:pt x="110197" y="586740"/>
                </a:lnTo>
                <a:lnTo>
                  <a:pt x="108419" y="580390"/>
                </a:lnTo>
                <a:lnTo>
                  <a:pt x="89712" y="533400"/>
                </a:lnTo>
                <a:lnTo>
                  <a:pt x="80606" y="491490"/>
                </a:lnTo>
                <a:lnTo>
                  <a:pt x="79197" y="449580"/>
                </a:lnTo>
                <a:lnTo>
                  <a:pt x="86106" y="406400"/>
                </a:lnTo>
                <a:lnTo>
                  <a:pt x="103365" y="359410"/>
                </a:lnTo>
                <a:lnTo>
                  <a:pt x="129159" y="321310"/>
                </a:lnTo>
                <a:lnTo>
                  <a:pt x="162788" y="288290"/>
                </a:lnTo>
                <a:lnTo>
                  <a:pt x="203542" y="261620"/>
                </a:lnTo>
                <a:lnTo>
                  <a:pt x="249212" y="241300"/>
                </a:lnTo>
                <a:lnTo>
                  <a:pt x="295452" y="227330"/>
                </a:lnTo>
                <a:lnTo>
                  <a:pt x="342188" y="220980"/>
                </a:lnTo>
                <a:lnTo>
                  <a:pt x="389343" y="222250"/>
                </a:lnTo>
                <a:lnTo>
                  <a:pt x="436867" y="229870"/>
                </a:lnTo>
                <a:lnTo>
                  <a:pt x="484670" y="243840"/>
                </a:lnTo>
                <a:lnTo>
                  <a:pt x="535279" y="266700"/>
                </a:lnTo>
                <a:lnTo>
                  <a:pt x="580072" y="297180"/>
                </a:lnTo>
                <a:lnTo>
                  <a:pt x="618655" y="335280"/>
                </a:lnTo>
                <a:lnTo>
                  <a:pt x="650646" y="381000"/>
                </a:lnTo>
                <a:lnTo>
                  <a:pt x="670217" y="422910"/>
                </a:lnTo>
                <a:lnTo>
                  <a:pt x="681494" y="466090"/>
                </a:lnTo>
                <a:lnTo>
                  <a:pt x="684733" y="509270"/>
                </a:lnTo>
                <a:lnTo>
                  <a:pt x="684733" y="362318"/>
                </a:lnTo>
                <a:lnTo>
                  <a:pt x="669848" y="336550"/>
                </a:lnTo>
                <a:lnTo>
                  <a:pt x="821537" y="379730"/>
                </a:lnTo>
                <a:lnTo>
                  <a:pt x="868095" y="392430"/>
                </a:lnTo>
                <a:lnTo>
                  <a:pt x="919937" y="407670"/>
                </a:lnTo>
                <a:lnTo>
                  <a:pt x="925957" y="407670"/>
                </a:lnTo>
                <a:lnTo>
                  <a:pt x="939800" y="405130"/>
                </a:lnTo>
                <a:lnTo>
                  <a:pt x="945019" y="398780"/>
                </a:lnTo>
                <a:lnTo>
                  <a:pt x="946518" y="381000"/>
                </a:lnTo>
                <a:lnTo>
                  <a:pt x="942314" y="373380"/>
                </a:lnTo>
                <a:lnTo>
                  <a:pt x="930643" y="368300"/>
                </a:lnTo>
                <a:lnTo>
                  <a:pt x="926973" y="368300"/>
                </a:lnTo>
                <a:lnTo>
                  <a:pt x="816737" y="336550"/>
                </a:lnTo>
                <a:lnTo>
                  <a:pt x="625602" y="281940"/>
                </a:lnTo>
                <a:lnTo>
                  <a:pt x="619925" y="279400"/>
                </a:lnTo>
                <a:lnTo>
                  <a:pt x="615594" y="275590"/>
                </a:lnTo>
                <a:lnTo>
                  <a:pt x="588860" y="255270"/>
                </a:lnTo>
                <a:lnTo>
                  <a:pt x="560666" y="236220"/>
                </a:lnTo>
                <a:lnTo>
                  <a:pt x="533196" y="220980"/>
                </a:lnTo>
                <a:lnTo>
                  <a:pt x="530910" y="219710"/>
                </a:lnTo>
                <a:lnTo>
                  <a:pt x="499503" y="207010"/>
                </a:lnTo>
                <a:lnTo>
                  <a:pt x="497319" y="205740"/>
                </a:lnTo>
                <a:lnTo>
                  <a:pt x="495185" y="205740"/>
                </a:lnTo>
                <a:lnTo>
                  <a:pt x="492201" y="204470"/>
                </a:lnTo>
                <a:lnTo>
                  <a:pt x="491464" y="203200"/>
                </a:lnTo>
                <a:lnTo>
                  <a:pt x="489800" y="201930"/>
                </a:lnTo>
                <a:lnTo>
                  <a:pt x="510832" y="160020"/>
                </a:lnTo>
                <a:lnTo>
                  <a:pt x="551726" y="111760"/>
                </a:lnTo>
                <a:lnTo>
                  <a:pt x="587273" y="83820"/>
                </a:lnTo>
                <a:lnTo>
                  <a:pt x="626503" y="63500"/>
                </a:lnTo>
                <a:lnTo>
                  <a:pt x="669163" y="49530"/>
                </a:lnTo>
                <a:lnTo>
                  <a:pt x="714997" y="41910"/>
                </a:lnTo>
                <a:lnTo>
                  <a:pt x="766876" y="41910"/>
                </a:lnTo>
                <a:lnTo>
                  <a:pt x="815873" y="46990"/>
                </a:lnTo>
                <a:lnTo>
                  <a:pt x="861898" y="58420"/>
                </a:lnTo>
                <a:lnTo>
                  <a:pt x="904887" y="74930"/>
                </a:lnTo>
                <a:lnTo>
                  <a:pt x="944753" y="99060"/>
                </a:lnTo>
                <a:lnTo>
                  <a:pt x="981405" y="129540"/>
                </a:lnTo>
                <a:lnTo>
                  <a:pt x="1014793" y="165100"/>
                </a:lnTo>
                <a:lnTo>
                  <a:pt x="1044816" y="208280"/>
                </a:lnTo>
                <a:lnTo>
                  <a:pt x="1066609" y="252730"/>
                </a:lnTo>
                <a:lnTo>
                  <a:pt x="1078191" y="298450"/>
                </a:lnTo>
                <a:lnTo>
                  <a:pt x="1078928" y="335280"/>
                </a:lnTo>
                <a:lnTo>
                  <a:pt x="1078953" y="336550"/>
                </a:lnTo>
                <a:lnTo>
                  <a:pt x="1079055" y="341630"/>
                </a:lnTo>
                <a:lnTo>
                  <a:pt x="1079157" y="346710"/>
                </a:lnTo>
                <a:lnTo>
                  <a:pt x="1079157" y="187591"/>
                </a:lnTo>
                <a:lnTo>
                  <a:pt x="1046416" y="139700"/>
                </a:lnTo>
                <a:lnTo>
                  <a:pt x="1010259" y="101600"/>
                </a:lnTo>
                <a:lnTo>
                  <a:pt x="969683" y="68580"/>
                </a:lnTo>
                <a:lnTo>
                  <a:pt x="924814" y="41910"/>
                </a:lnTo>
                <a:lnTo>
                  <a:pt x="875753" y="21590"/>
                </a:lnTo>
                <a:lnTo>
                  <a:pt x="822642" y="7620"/>
                </a:lnTo>
                <a:lnTo>
                  <a:pt x="772782" y="0"/>
                </a:lnTo>
                <a:lnTo>
                  <a:pt x="723760" y="0"/>
                </a:lnTo>
                <a:lnTo>
                  <a:pt x="675678" y="7620"/>
                </a:lnTo>
                <a:lnTo>
                  <a:pt x="628611" y="20320"/>
                </a:lnTo>
                <a:lnTo>
                  <a:pt x="582650" y="41910"/>
                </a:lnTo>
                <a:lnTo>
                  <a:pt x="541883" y="68580"/>
                </a:lnTo>
                <a:lnTo>
                  <a:pt x="506895" y="99060"/>
                </a:lnTo>
                <a:lnTo>
                  <a:pt x="477964" y="137160"/>
                </a:lnTo>
                <a:lnTo>
                  <a:pt x="455434" y="180340"/>
                </a:lnTo>
                <a:lnTo>
                  <a:pt x="451624" y="189230"/>
                </a:lnTo>
                <a:lnTo>
                  <a:pt x="448043" y="191770"/>
                </a:lnTo>
                <a:lnTo>
                  <a:pt x="438238" y="189230"/>
                </a:lnTo>
                <a:lnTo>
                  <a:pt x="390728" y="182880"/>
                </a:lnTo>
                <a:lnTo>
                  <a:pt x="343458" y="182880"/>
                </a:lnTo>
                <a:lnTo>
                  <a:pt x="296468" y="187960"/>
                </a:lnTo>
                <a:lnTo>
                  <a:pt x="249834" y="199390"/>
                </a:lnTo>
                <a:lnTo>
                  <a:pt x="200533" y="217170"/>
                </a:lnTo>
                <a:lnTo>
                  <a:pt x="155867" y="242570"/>
                </a:lnTo>
                <a:lnTo>
                  <a:pt x="116446" y="275590"/>
                </a:lnTo>
                <a:lnTo>
                  <a:pt x="82867" y="317500"/>
                </a:lnTo>
                <a:lnTo>
                  <a:pt x="61658" y="355600"/>
                </a:lnTo>
                <a:lnTo>
                  <a:pt x="54914" y="368300"/>
                </a:lnTo>
                <a:lnTo>
                  <a:pt x="42951" y="410210"/>
                </a:lnTo>
                <a:lnTo>
                  <a:pt x="42913" y="412750"/>
                </a:lnTo>
                <a:lnTo>
                  <a:pt x="43154" y="415290"/>
                </a:lnTo>
                <a:lnTo>
                  <a:pt x="42773" y="417830"/>
                </a:lnTo>
                <a:lnTo>
                  <a:pt x="38989" y="462280"/>
                </a:lnTo>
                <a:lnTo>
                  <a:pt x="42291" y="505460"/>
                </a:lnTo>
                <a:lnTo>
                  <a:pt x="52311" y="547370"/>
                </a:lnTo>
                <a:lnTo>
                  <a:pt x="68668" y="588010"/>
                </a:lnTo>
                <a:lnTo>
                  <a:pt x="70916" y="593090"/>
                </a:lnTo>
                <a:lnTo>
                  <a:pt x="71628" y="599440"/>
                </a:lnTo>
                <a:lnTo>
                  <a:pt x="52489" y="656590"/>
                </a:lnTo>
                <a:lnTo>
                  <a:pt x="12738" y="694690"/>
                </a:lnTo>
                <a:lnTo>
                  <a:pt x="7073" y="698500"/>
                </a:lnTo>
                <a:lnTo>
                  <a:pt x="2730" y="703580"/>
                </a:lnTo>
                <a:lnTo>
                  <a:pt x="215" y="708660"/>
                </a:lnTo>
                <a:lnTo>
                  <a:pt x="139" y="711200"/>
                </a:lnTo>
                <a:lnTo>
                  <a:pt x="38" y="715010"/>
                </a:lnTo>
                <a:lnTo>
                  <a:pt x="0" y="716280"/>
                </a:lnTo>
                <a:lnTo>
                  <a:pt x="57632" y="740410"/>
                </a:lnTo>
                <a:lnTo>
                  <a:pt x="95910" y="740410"/>
                </a:lnTo>
                <a:lnTo>
                  <a:pt x="133489" y="732790"/>
                </a:lnTo>
                <a:lnTo>
                  <a:pt x="170383" y="718820"/>
                </a:lnTo>
                <a:lnTo>
                  <a:pt x="175094" y="716280"/>
                </a:lnTo>
                <a:lnTo>
                  <a:pt x="178625" y="715010"/>
                </a:lnTo>
                <a:lnTo>
                  <a:pt x="198640" y="726440"/>
                </a:lnTo>
                <a:lnTo>
                  <a:pt x="213398" y="735330"/>
                </a:lnTo>
                <a:lnTo>
                  <a:pt x="243535" y="750570"/>
                </a:lnTo>
                <a:lnTo>
                  <a:pt x="291680" y="769620"/>
                </a:lnTo>
                <a:lnTo>
                  <a:pt x="340588" y="782320"/>
                </a:lnTo>
                <a:lnTo>
                  <a:pt x="390245" y="787400"/>
                </a:lnTo>
                <a:lnTo>
                  <a:pt x="440651" y="787400"/>
                </a:lnTo>
                <a:lnTo>
                  <a:pt x="491807" y="778510"/>
                </a:lnTo>
                <a:lnTo>
                  <a:pt x="539927" y="763270"/>
                </a:lnTo>
                <a:lnTo>
                  <a:pt x="583857" y="742950"/>
                </a:lnTo>
                <a:lnTo>
                  <a:pt x="623303" y="715010"/>
                </a:lnTo>
                <a:lnTo>
                  <a:pt x="657987" y="680720"/>
                </a:lnTo>
                <a:lnTo>
                  <a:pt x="687628" y="640080"/>
                </a:lnTo>
                <a:lnTo>
                  <a:pt x="698817" y="618490"/>
                </a:lnTo>
                <a:lnTo>
                  <a:pt x="704062" y="608330"/>
                </a:lnTo>
                <a:lnTo>
                  <a:pt x="709472" y="596900"/>
                </a:lnTo>
                <a:lnTo>
                  <a:pt x="714400" y="598170"/>
                </a:lnTo>
                <a:lnTo>
                  <a:pt x="719569" y="599440"/>
                </a:lnTo>
                <a:lnTo>
                  <a:pt x="724801" y="599440"/>
                </a:lnTo>
                <a:lnTo>
                  <a:pt x="787209" y="607060"/>
                </a:lnTo>
                <a:lnTo>
                  <a:pt x="808037" y="608330"/>
                </a:lnTo>
                <a:lnTo>
                  <a:pt x="864806" y="654050"/>
                </a:lnTo>
                <a:lnTo>
                  <a:pt x="892124" y="676910"/>
                </a:lnTo>
                <a:lnTo>
                  <a:pt x="923137" y="695960"/>
                </a:lnTo>
                <a:lnTo>
                  <a:pt x="957592" y="708660"/>
                </a:lnTo>
                <a:lnTo>
                  <a:pt x="966381" y="711200"/>
                </a:lnTo>
                <a:lnTo>
                  <a:pt x="974128" y="709930"/>
                </a:lnTo>
                <a:lnTo>
                  <a:pt x="980313" y="703580"/>
                </a:lnTo>
                <a:lnTo>
                  <a:pt x="983856" y="697230"/>
                </a:lnTo>
                <a:lnTo>
                  <a:pt x="985227" y="692150"/>
                </a:lnTo>
                <a:lnTo>
                  <a:pt x="984770" y="687070"/>
                </a:lnTo>
                <a:lnTo>
                  <a:pt x="984656" y="685800"/>
                </a:lnTo>
                <a:lnTo>
                  <a:pt x="982408" y="679450"/>
                </a:lnTo>
                <a:lnTo>
                  <a:pt x="981824" y="678180"/>
                </a:lnTo>
                <a:lnTo>
                  <a:pt x="981202" y="676910"/>
                </a:lnTo>
                <a:lnTo>
                  <a:pt x="980617" y="675640"/>
                </a:lnTo>
                <a:lnTo>
                  <a:pt x="972642" y="654050"/>
                </a:lnTo>
                <a:lnTo>
                  <a:pt x="970762" y="648970"/>
                </a:lnTo>
                <a:lnTo>
                  <a:pt x="967219" y="622300"/>
                </a:lnTo>
                <a:lnTo>
                  <a:pt x="979093" y="568960"/>
                </a:lnTo>
                <a:lnTo>
                  <a:pt x="990130" y="557530"/>
                </a:lnTo>
                <a:lnTo>
                  <a:pt x="1029131" y="527050"/>
                </a:lnTo>
                <a:lnTo>
                  <a:pt x="1061948" y="492760"/>
                </a:lnTo>
                <a:lnTo>
                  <a:pt x="1088097" y="453390"/>
                </a:lnTo>
                <a:lnTo>
                  <a:pt x="1107122" y="407670"/>
                </a:lnTo>
                <a:lnTo>
                  <a:pt x="1117739" y="360680"/>
                </a:lnTo>
                <a:lnTo>
                  <a:pt x="1119695" y="317500"/>
                </a:lnTo>
                <a:lnTo>
                  <a:pt x="1119809" y="314960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966728" y="1691817"/>
            <a:ext cx="570865" cy="355600"/>
          </a:xfrm>
          <a:custGeom>
            <a:avLst/>
            <a:gdLst/>
            <a:ahLst/>
            <a:cxnLst/>
            <a:rect l="l" t="t" r="r" b="b"/>
            <a:pathLst>
              <a:path w="570865" h="355600">
                <a:moveTo>
                  <a:pt x="130665" y="90898"/>
                </a:moveTo>
                <a:lnTo>
                  <a:pt x="81486" y="101777"/>
                </a:lnTo>
                <a:lnTo>
                  <a:pt x="32378" y="136947"/>
                </a:lnTo>
                <a:lnTo>
                  <a:pt x="4552" y="190142"/>
                </a:lnTo>
                <a:lnTo>
                  <a:pt x="4473" y="190347"/>
                </a:lnTo>
                <a:lnTo>
                  <a:pt x="0" y="218519"/>
                </a:lnTo>
                <a:lnTo>
                  <a:pt x="1719" y="245786"/>
                </a:lnTo>
                <a:lnTo>
                  <a:pt x="9193" y="272143"/>
                </a:lnTo>
                <a:lnTo>
                  <a:pt x="21986" y="297586"/>
                </a:lnTo>
                <a:lnTo>
                  <a:pt x="45832" y="326083"/>
                </a:lnTo>
                <a:lnTo>
                  <a:pt x="76058" y="345673"/>
                </a:lnTo>
                <a:lnTo>
                  <a:pt x="110678" y="355459"/>
                </a:lnTo>
                <a:lnTo>
                  <a:pt x="147703" y="354545"/>
                </a:lnTo>
                <a:lnTo>
                  <a:pt x="189672" y="340879"/>
                </a:lnTo>
                <a:lnTo>
                  <a:pt x="225897" y="315582"/>
                </a:lnTo>
                <a:lnTo>
                  <a:pt x="239615" y="301410"/>
                </a:lnTo>
                <a:lnTo>
                  <a:pt x="125360" y="301410"/>
                </a:lnTo>
                <a:lnTo>
                  <a:pt x="99610" y="294508"/>
                </a:lnTo>
                <a:lnTo>
                  <a:pt x="62829" y="254838"/>
                </a:lnTo>
                <a:lnTo>
                  <a:pt x="56379" y="210723"/>
                </a:lnTo>
                <a:lnTo>
                  <a:pt x="62636" y="190347"/>
                </a:lnTo>
                <a:lnTo>
                  <a:pt x="62699" y="190142"/>
                </a:lnTo>
                <a:lnTo>
                  <a:pt x="75504" y="170713"/>
                </a:lnTo>
                <a:lnTo>
                  <a:pt x="90876" y="156817"/>
                </a:lnTo>
                <a:lnTo>
                  <a:pt x="108314" y="148140"/>
                </a:lnTo>
                <a:lnTo>
                  <a:pt x="127525" y="144219"/>
                </a:lnTo>
                <a:lnTo>
                  <a:pt x="332278" y="144219"/>
                </a:lnTo>
                <a:lnTo>
                  <a:pt x="332724" y="143446"/>
                </a:lnTo>
                <a:lnTo>
                  <a:pt x="276545" y="143446"/>
                </a:lnTo>
                <a:lnTo>
                  <a:pt x="256174" y="132359"/>
                </a:lnTo>
                <a:lnTo>
                  <a:pt x="237874" y="122620"/>
                </a:lnTo>
                <a:lnTo>
                  <a:pt x="219200" y="113428"/>
                </a:lnTo>
                <a:lnTo>
                  <a:pt x="200140" y="105232"/>
                </a:lnTo>
                <a:lnTo>
                  <a:pt x="180482" y="98374"/>
                </a:lnTo>
                <a:lnTo>
                  <a:pt x="155504" y="92621"/>
                </a:lnTo>
                <a:lnTo>
                  <a:pt x="130665" y="90898"/>
                </a:lnTo>
                <a:close/>
              </a:path>
              <a:path w="570865" h="355600">
                <a:moveTo>
                  <a:pt x="332278" y="144219"/>
                </a:moveTo>
                <a:lnTo>
                  <a:pt x="127525" y="144219"/>
                </a:lnTo>
                <a:lnTo>
                  <a:pt x="149131" y="144605"/>
                </a:lnTo>
                <a:lnTo>
                  <a:pt x="148306" y="144605"/>
                </a:lnTo>
                <a:lnTo>
                  <a:pt x="189417" y="156296"/>
                </a:lnTo>
                <a:lnTo>
                  <a:pt x="250332" y="187261"/>
                </a:lnTo>
                <a:lnTo>
                  <a:pt x="250789" y="187655"/>
                </a:lnTo>
                <a:lnTo>
                  <a:pt x="251374" y="188074"/>
                </a:lnTo>
                <a:lnTo>
                  <a:pt x="228807" y="229157"/>
                </a:lnTo>
                <a:lnTo>
                  <a:pt x="201183" y="266915"/>
                </a:lnTo>
                <a:lnTo>
                  <a:pt x="166941" y="293112"/>
                </a:lnTo>
                <a:lnTo>
                  <a:pt x="125360" y="301410"/>
                </a:lnTo>
                <a:lnTo>
                  <a:pt x="239615" y="301410"/>
                </a:lnTo>
                <a:lnTo>
                  <a:pt x="263907" y="268821"/>
                </a:lnTo>
                <a:lnTo>
                  <a:pt x="284630" y="232059"/>
                </a:lnTo>
                <a:lnTo>
                  <a:pt x="289651" y="222073"/>
                </a:lnTo>
                <a:lnTo>
                  <a:pt x="294782" y="211963"/>
                </a:lnTo>
                <a:lnTo>
                  <a:pt x="543261" y="211963"/>
                </a:lnTo>
                <a:lnTo>
                  <a:pt x="543398" y="211778"/>
                </a:lnTo>
                <a:lnTo>
                  <a:pt x="429867" y="211778"/>
                </a:lnTo>
                <a:lnTo>
                  <a:pt x="414492" y="210000"/>
                </a:lnTo>
                <a:lnTo>
                  <a:pt x="371073" y="193869"/>
                </a:lnTo>
                <a:lnTo>
                  <a:pt x="326723" y="171373"/>
                </a:lnTo>
                <a:lnTo>
                  <a:pt x="323662" y="169125"/>
                </a:lnTo>
                <a:lnTo>
                  <a:pt x="320131" y="166928"/>
                </a:lnTo>
                <a:lnTo>
                  <a:pt x="332055" y="144605"/>
                </a:lnTo>
                <a:lnTo>
                  <a:pt x="332278" y="144219"/>
                </a:lnTo>
                <a:close/>
              </a:path>
              <a:path w="570865" h="355600">
                <a:moveTo>
                  <a:pt x="543261" y="211963"/>
                </a:moveTo>
                <a:lnTo>
                  <a:pt x="294782" y="211963"/>
                </a:lnTo>
                <a:lnTo>
                  <a:pt x="308346" y="219621"/>
                </a:lnTo>
                <a:lnTo>
                  <a:pt x="351332" y="241889"/>
                </a:lnTo>
                <a:lnTo>
                  <a:pt x="389816" y="257022"/>
                </a:lnTo>
                <a:lnTo>
                  <a:pt x="422086" y="263923"/>
                </a:lnTo>
                <a:lnTo>
                  <a:pt x="453454" y="263923"/>
                </a:lnTo>
                <a:lnTo>
                  <a:pt x="483819" y="256474"/>
                </a:lnTo>
                <a:lnTo>
                  <a:pt x="513044" y="241020"/>
                </a:lnTo>
                <a:lnTo>
                  <a:pt x="536517" y="221052"/>
                </a:lnTo>
                <a:lnTo>
                  <a:pt x="543261" y="211963"/>
                </a:lnTo>
                <a:close/>
              </a:path>
              <a:path w="570865" h="355600">
                <a:moveTo>
                  <a:pt x="546548" y="54506"/>
                </a:moveTo>
                <a:lnTo>
                  <a:pt x="448502" y="54506"/>
                </a:lnTo>
                <a:lnTo>
                  <a:pt x="471298" y="61117"/>
                </a:lnTo>
                <a:lnTo>
                  <a:pt x="490853" y="74564"/>
                </a:lnTo>
                <a:lnTo>
                  <a:pt x="505247" y="93941"/>
                </a:lnTo>
                <a:lnTo>
                  <a:pt x="512301" y="111653"/>
                </a:lnTo>
                <a:lnTo>
                  <a:pt x="515378" y="129525"/>
                </a:lnTo>
                <a:lnTo>
                  <a:pt x="514158" y="147066"/>
                </a:lnTo>
                <a:lnTo>
                  <a:pt x="514126" y="147528"/>
                </a:lnTo>
                <a:lnTo>
                  <a:pt x="497314" y="183409"/>
                </a:lnTo>
                <a:lnTo>
                  <a:pt x="465908" y="206080"/>
                </a:lnTo>
                <a:lnTo>
                  <a:pt x="429867" y="211778"/>
                </a:lnTo>
                <a:lnTo>
                  <a:pt x="543398" y="211778"/>
                </a:lnTo>
                <a:lnTo>
                  <a:pt x="553981" y="197515"/>
                </a:lnTo>
                <a:lnTo>
                  <a:pt x="565323" y="170713"/>
                </a:lnTo>
                <a:lnTo>
                  <a:pt x="565413" y="170499"/>
                </a:lnTo>
                <a:lnTo>
                  <a:pt x="570791" y="140093"/>
                </a:lnTo>
                <a:lnTo>
                  <a:pt x="570666" y="129525"/>
                </a:lnTo>
                <a:lnTo>
                  <a:pt x="570584" y="122620"/>
                </a:lnTo>
                <a:lnTo>
                  <a:pt x="570533" y="118309"/>
                </a:lnTo>
                <a:lnTo>
                  <a:pt x="566684" y="97397"/>
                </a:lnTo>
                <a:lnTo>
                  <a:pt x="559524" y="77355"/>
                </a:lnTo>
                <a:lnTo>
                  <a:pt x="549328" y="58178"/>
                </a:lnTo>
                <a:lnTo>
                  <a:pt x="546548" y="54506"/>
                </a:lnTo>
                <a:close/>
              </a:path>
              <a:path w="570865" h="355600">
                <a:moveTo>
                  <a:pt x="431139" y="0"/>
                </a:moveTo>
                <a:lnTo>
                  <a:pt x="372747" y="19534"/>
                </a:lnTo>
                <a:lnTo>
                  <a:pt x="332195" y="53351"/>
                </a:lnTo>
                <a:lnTo>
                  <a:pt x="307806" y="85941"/>
                </a:lnTo>
                <a:lnTo>
                  <a:pt x="286749" y="123228"/>
                </a:lnTo>
                <a:lnTo>
                  <a:pt x="281685" y="133306"/>
                </a:lnTo>
                <a:lnTo>
                  <a:pt x="276545" y="143446"/>
                </a:lnTo>
                <a:lnTo>
                  <a:pt x="332724" y="143446"/>
                </a:lnTo>
                <a:lnTo>
                  <a:pt x="344731" y="122620"/>
                </a:lnTo>
                <a:lnTo>
                  <a:pt x="359045" y="101777"/>
                </a:lnTo>
                <a:lnTo>
                  <a:pt x="386838" y="73253"/>
                </a:lnTo>
                <a:lnTo>
                  <a:pt x="424386" y="55638"/>
                </a:lnTo>
                <a:lnTo>
                  <a:pt x="448502" y="54506"/>
                </a:lnTo>
                <a:lnTo>
                  <a:pt x="546548" y="54506"/>
                </a:lnTo>
                <a:lnTo>
                  <a:pt x="532869" y="36441"/>
                </a:lnTo>
                <a:lnTo>
                  <a:pt x="513154" y="19394"/>
                </a:lnTo>
                <a:lnTo>
                  <a:pt x="490098" y="7388"/>
                </a:lnTo>
                <a:lnTo>
                  <a:pt x="463616" y="774"/>
                </a:lnTo>
                <a:lnTo>
                  <a:pt x="431139" y="0"/>
                </a:lnTo>
                <a:close/>
              </a:path>
            </a:pathLst>
          </a:custGeom>
          <a:solidFill>
            <a:srgbClr val="6E2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76550" y="5203618"/>
            <a:ext cx="4491709" cy="42281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30793" y="777560"/>
            <a:ext cx="171450" cy="1714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53297" y="6386064"/>
            <a:ext cx="171450" cy="1714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01687" y="2380476"/>
            <a:ext cx="171450" cy="171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98565" y="2053456"/>
            <a:ext cx="14552930" cy="6311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2284">
              <a:lnSpc>
                <a:spcPct val="100000"/>
              </a:lnSpc>
              <a:spcBef>
                <a:spcPts val="100"/>
              </a:spcBef>
              <a:tabLst>
                <a:tab pos="1212850" algn="l"/>
                <a:tab pos="1891030" algn="l"/>
                <a:tab pos="2919730" algn="l"/>
                <a:tab pos="3330575" algn="l"/>
                <a:tab pos="4383405" algn="l"/>
                <a:tab pos="4463415" algn="l"/>
                <a:tab pos="6042660" algn="l"/>
                <a:tab pos="8842375" algn="l"/>
                <a:tab pos="9975215" algn="l"/>
                <a:tab pos="11489055" algn="l"/>
                <a:tab pos="12030710" algn="l"/>
                <a:tab pos="12832715" algn="l"/>
              </a:tabLst>
            </a:pP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Everyone’s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brain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works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differently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there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is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no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right 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way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think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learn</a:t>
            </a:r>
            <a:endParaRPr sz="4500">
              <a:latin typeface="FS Me"/>
              <a:cs typeface="FS Me"/>
            </a:endParaRPr>
          </a:p>
          <a:p>
            <a:pPr marL="12700" marR="5080">
              <a:lnSpc>
                <a:spcPct val="100000"/>
              </a:lnSpc>
              <a:spcBef>
                <a:spcPts val="1800"/>
              </a:spcBef>
              <a:tabLst>
                <a:tab pos="669925" algn="l"/>
                <a:tab pos="1607185" algn="l"/>
                <a:tab pos="1760855" algn="l"/>
                <a:tab pos="1906270" algn="l"/>
                <a:tab pos="2418715" algn="l"/>
                <a:tab pos="2924810" algn="l"/>
                <a:tab pos="3989704" algn="l"/>
                <a:tab pos="4612005" algn="l"/>
                <a:tab pos="5036820" algn="l"/>
                <a:tab pos="5226050" algn="l"/>
                <a:tab pos="6471285" algn="l"/>
                <a:tab pos="6677025" algn="l"/>
                <a:tab pos="7809865" algn="l"/>
                <a:tab pos="8196580" algn="l"/>
                <a:tab pos="9594850" algn="l"/>
                <a:tab pos="10506075" algn="l"/>
                <a:tab pos="10988040" algn="l"/>
                <a:tab pos="11944985" algn="l"/>
                <a:tab pos="12407265" algn="l"/>
                <a:tab pos="13034644" algn="l"/>
              </a:tabLst>
            </a:pP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Some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differences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in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how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brains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work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have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been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given names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like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Autism,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ADHD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and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Dyslexia…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Have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you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heard 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of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any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of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these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names?</a:t>
            </a:r>
            <a:endParaRPr sz="4500">
              <a:latin typeface="FS Me"/>
              <a:cs typeface="FS Me"/>
            </a:endParaRPr>
          </a:p>
          <a:p>
            <a:pPr marL="12700" marR="283845">
              <a:lnSpc>
                <a:spcPct val="100000"/>
              </a:lnSpc>
              <a:spcBef>
                <a:spcPts val="2700"/>
              </a:spcBef>
              <a:tabLst>
                <a:tab pos="1010919" algn="l"/>
                <a:tab pos="1666239" algn="l"/>
                <a:tab pos="1993900" algn="l"/>
                <a:tab pos="3578225" algn="l"/>
                <a:tab pos="4256405" algn="l"/>
                <a:tab pos="5654040" algn="l"/>
                <a:tab pos="8025765" algn="l"/>
                <a:tab pos="8703945" algn="l"/>
                <a:tab pos="11822430" algn="l"/>
                <a:tab pos="12289155" algn="l"/>
                <a:tab pos="13593444" algn="l"/>
              </a:tabLst>
            </a:pP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We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are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going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152845"/>
                </a:solidFill>
                <a:latin typeface="FS Me"/>
                <a:cs typeface="FS Me"/>
              </a:rPr>
              <a:t>work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together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understand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50" dirty="0">
                <a:solidFill>
                  <a:srgbClr val="152845"/>
                </a:solidFill>
                <a:latin typeface="FS Me"/>
                <a:cs typeface="FS Me"/>
              </a:rPr>
              <a:t>a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little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152845"/>
                </a:solidFill>
                <a:latin typeface="FS Me"/>
                <a:cs typeface="FS Me"/>
              </a:rPr>
              <a:t>bit 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about</a:t>
            </a:r>
            <a:r>
              <a:rPr sz="45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152845"/>
                </a:solidFill>
                <a:latin typeface="FS Me"/>
                <a:cs typeface="FS Me"/>
              </a:rPr>
              <a:t>autism.</a:t>
            </a:r>
            <a:endParaRPr sz="45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1122045" algn="l"/>
                <a:tab pos="2399030" algn="l"/>
                <a:tab pos="3172460" algn="l"/>
                <a:tab pos="5207000" algn="l"/>
                <a:tab pos="7548245" algn="l"/>
                <a:tab pos="8220709" algn="l"/>
                <a:tab pos="9747885" algn="l"/>
                <a:tab pos="12277725" algn="l"/>
                <a:tab pos="13522960" algn="l"/>
              </a:tabLst>
            </a:pP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You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may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be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autistic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yourself,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or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0" dirty="0">
                <a:solidFill>
                  <a:srgbClr val="A3195B"/>
                </a:solidFill>
                <a:latin typeface="FS Me"/>
                <a:cs typeface="FS Me"/>
              </a:rPr>
              <a:t>know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10" dirty="0">
                <a:solidFill>
                  <a:srgbClr val="A3195B"/>
                </a:solidFill>
                <a:latin typeface="FS Me"/>
                <a:cs typeface="FS Me"/>
              </a:rPr>
              <a:t>someone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who</a:t>
            </a:r>
            <a:r>
              <a:rPr sz="4500" dirty="0">
                <a:solidFill>
                  <a:srgbClr val="A3195B"/>
                </a:solidFill>
                <a:latin typeface="FS Me"/>
                <a:cs typeface="FS Me"/>
              </a:rPr>
              <a:t>	</a:t>
            </a:r>
            <a:r>
              <a:rPr sz="4500" spc="-25" dirty="0">
                <a:solidFill>
                  <a:srgbClr val="A3195B"/>
                </a:solidFill>
                <a:latin typeface="FS Me"/>
                <a:cs typeface="FS Me"/>
              </a:rPr>
              <a:t>is</a:t>
            </a:r>
            <a:endParaRPr sz="4500">
              <a:latin typeface="FS Me"/>
              <a:cs typeface="FS Me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01687" y="3980676"/>
            <a:ext cx="171450" cy="1714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1687" y="6380976"/>
            <a:ext cx="171450" cy="1714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01687" y="7981176"/>
            <a:ext cx="171450" cy="17145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094149" y="495019"/>
            <a:ext cx="823594" cy="514350"/>
          </a:xfrm>
          <a:custGeom>
            <a:avLst/>
            <a:gdLst/>
            <a:ahLst/>
            <a:cxnLst/>
            <a:rect l="l" t="t" r="r" b="b"/>
            <a:pathLst>
              <a:path w="823595" h="514350">
                <a:moveTo>
                  <a:pt x="479024" y="305370"/>
                </a:moveTo>
                <a:lnTo>
                  <a:pt x="395338" y="305370"/>
                </a:lnTo>
                <a:lnTo>
                  <a:pt x="406668" y="327555"/>
                </a:lnTo>
                <a:lnTo>
                  <a:pt x="439259" y="386298"/>
                </a:lnTo>
                <a:lnTo>
                  <a:pt x="473367" y="435164"/>
                </a:lnTo>
                <a:lnTo>
                  <a:pt x="506548" y="469148"/>
                </a:lnTo>
                <a:lnTo>
                  <a:pt x="544164" y="494161"/>
                </a:lnTo>
                <a:lnTo>
                  <a:pt x="586508" y="509436"/>
                </a:lnTo>
                <a:lnTo>
                  <a:pt x="633869" y="514209"/>
                </a:lnTo>
                <a:lnTo>
                  <a:pt x="677937" y="508971"/>
                </a:lnTo>
                <a:lnTo>
                  <a:pt x="717642" y="494669"/>
                </a:lnTo>
                <a:lnTo>
                  <a:pt x="752884" y="471391"/>
                </a:lnTo>
                <a:lnTo>
                  <a:pt x="783564" y="439228"/>
                </a:lnTo>
                <a:lnTo>
                  <a:pt x="784694" y="437484"/>
                </a:lnTo>
                <a:lnTo>
                  <a:pt x="633274" y="437484"/>
                </a:lnTo>
                <a:lnTo>
                  <a:pt x="605248" y="434753"/>
                </a:lnTo>
                <a:lnTo>
                  <a:pt x="557544" y="412897"/>
                </a:lnTo>
                <a:lnTo>
                  <a:pt x="525608" y="381815"/>
                </a:lnTo>
                <a:lnTo>
                  <a:pt x="501243" y="344499"/>
                </a:lnTo>
                <a:lnTo>
                  <a:pt x="490235" y="325368"/>
                </a:lnTo>
                <a:lnTo>
                  <a:pt x="479024" y="305370"/>
                </a:lnTo>
                <a:close/>
              </a:path>
              <a:path w="823595" h="514350">
                <a:moveTo>
                  <a:pt x="789698" y="212599"/>
                </a:moveTo>
                <a:lnTo>
                  <a:pt x="636897" y="212599"/>
                </a:lnTo>
                <a:lnTo>
                  <a:pt x="655873" y="215354"/>
                </a:lnTo>
                <a:lnTo>
                  <a:pt x="675347" y="221258"/>
                </a:lnTo>
                <a:lnTo>
                  <a:pt x="705169" y="239117"/>
                </a:lnTo>
                <a:lnTo>
                  <a:pt x="727232" y="265211"/>
                </a:lnTo>
                <a:lnTo>
                  <a:pt x="739851" y="296658"/>
                </a:lnTo>
                <a:lnTo>
                  <a:pt x="739957" y="296923"/>
                </a:lnTo>
                <a:lnTo>
                  <a:pt x="741365" y="323900"/>
                </a:lnTo>
                <a:lnTo>
                  <a:pt x="741441" y="325368"/>
                </a:lnTo>
                <a:lnTo>
                  <a:pt x="741556" y="327555"/>
                </a:lnTo>
                <a:lnTo>
                  <a:pt x="741638" y="329131"/>
                </a:lnTo>
                <a:lnTo>
                  <a:pt x="741718" y="330673"/>
                </a:lnTo>
                <a:lnTo>
                  <a:pt x="741768" y="331634"/>
                </a:lnTo>
                <a:lnTo>
                  <a:pt x="725551" y="382383"/>
                </a:lnTo>
                <a:lnTo>
                  <a:pt x="688149" y="419950"/>
                </a:lnTo>
                <a:lnTo>
                  <a:pt x="633274" y="437484"/>
                </a:lnTo>
                <a:lnTo>
                  <a:pt x="784694" y="437484"/>
                </a:lnTo>
                <a:lnTo>
                  <a:pt x="800622" y="412897"/>
                </a:lnTo>
                <a:lnTo>
                  <a:pt x="812679" y="384755"/>
                </a:lnTo>
                <a:lnTo>
                  <a:pt x="820069" y="355018"/>
                </a:lnTo>
                <a:lnTo>
                  <a:pt x="823125" y="323900"/>
                </a:lnTo>
                <a:lnTo>
                  <a:pt x="820849" y="286854"/>
                </a:lnTo>
                <a:lnTo>
                  <a:pt x="820833" y="286593"/>
                </a:lnTo>
                <a:lnTo>
                  <a:pt x="820718" y="284718"/>
                </a:lnTo>
                <a:lnTo>
                  <a:pt x="810729" y="248773"/>
                </a:lnTo>
                <a:lnTo>
                  <a:pt x="810671" y="248562"/>
                </a:lnTo>
                <a:lnTo>
                  <a:pt x="792601" y="215784"/>
                </a:lnTo>
                <a:lnTo>
                  <a:pt x="789698" y="212599"/>
                </a:lnTo>
                <a:close/>
              </a:path>
              <a:path w="823595" h="514350">
                <a:moveTo>
                  <a:pt x="182675" y="0"/>
                </a:moveTo>
                <a:lnTo>
                  <a:pt x="140511" y="6262"/>
                </a:lnTo>
                <a:lnTo>
                  <a:pt x="101069" y="22213"/>
                </a:lnTo>
                <a:lnTo>
                  <a:pt x="64490" y="48043"/>
                </a:lnTo>
                <a:lnTo>
                  <a:pt x="36668" y="78254"/>
                </a:lnTo>
                <a:lnTo>
                  <a:pt x="16995" y="112318"/>
                </a:lnTo>
                <a:lnTo>
                  <a:pt x="4947" y="149877"/>
                </a:lnTo>
                <a:lnTo>
                  <a:pt x="0" y="190575"/>
                </a:lnTo>
                <a:lnTo>
                  <a:pt x="5873" y="243761"/>
                </a:lnTo>
                <a:lnTo>
                  <a:pt x="26498" y="291345"/>
                </a:lnTo>
                <a:lnTo>
                  <a:pt x="60211" y="330673"/>
                </a:lnTo>
                <a:lnTo>
                  <a:pt x="105346" y="359091"/>
                </a:lnTo>
                <a:lnTo>
                  <a:pt x="166546" y="376163"/>
                </a:lnTo>
                <a:lnTo>
                  <a:pt x="198049" y="377751"/>
                </a:lnTo>
                <a:lnTo>
                  <a:pt x="230136" y="374700"/>
                </a:lnTo>
                <a:lnTo>
                  <a:pt x="286162" y="359757"/>
                </a:lnTo>
                <a:lnTo>
                  <a:pt x="339217" y="336498"/>
                </a:lnTo>
                <a:lnTo>
                  <a:pt x="395338" y="305370"/>
                </a:lnTo>
                <a:lnTo>
                  <a:pt x="479024" y="305370"/>
                </a:lnTo>
                <a:lnTo>
                  <a:pt x="477204" y="302126"/>
                </a:lnTo>
                <a:lnTo>
                  <a:pt x="198008" y="302126"/>
                </a:lnTo>
                <a:lnTo>
                  <a:pt x="177371" y="300773"/>
                </a:lnTo>
                <a:lnTo>
                  <a:pt x="156743" y="296163"/>
                </a:lnTo>
                <a:lnTo>
                  <a:pt x="120898" y="277574"/>
                </a:lnTo>
                <a:lnTo>
                  <a:pt x="95526" y="248773"/>
                </a:lnTo>
                <a:lnTo>
                  <a:pt x="82341" y="212599"/>
                </a:lnTo>
                <a:lnTo>
                  <a:pt x="82693" y="192582"/>
                </a:lnTo>
                <a:lnTo>
                  <a:pt x="82796" y="186740"/>
                </a:lnTo>
                <a:lnTo>
                  <a:pt x="82831" y="184731"/>
                </a:lnTo>
                <a:lnTo>
                  <a:pt x="82930" y="179158"/>
                </a:lnTo>
                <a:lnTo>
                  <a:pt x="83050" y="172325"/>
                </a:lnTo>
                <a:lnTo>
                  <a:pt x="83058" y="171893"/>
                </a:lnTo>
                <a:lnTo>
                  <a:pt x="110478" y="113851"/>
                </a:lnTo>
                <a:lnTo>
                  <a:pt x="165303" y="81127"/>
                </a:lnTo>
                <a:lnTo>
                  <a:pt x="194806" y="76715"/>
                </a:lnTo>
                <a:lnTo>
                  <a:pt x="347553" y="76715"/>
                </a:lnTo>
                <a:lnTo>
                  <a:pt x="323471" y="51256"/>
                </a:lnTo>
                <a:lnTo>
                  <a:pt x="295063" y="29388"/>
                </a:lnTo>
                <a:lnTo>
                  <a:pt x="263186" y="13152"/>
                </a:lnTo>
                <a:lnTo>
                  <a:pt x="227418" y="3237"/>
                </a:lnTo>
                <a:lnTo>
                  <a:pt x="182675" y="0"/>
                </a:lnTo>
                <a:close/>
              </a:path>
              <a:path w="823595" h="514350">
                <a:moveTo>
                  <a:pt x="347553" y="76715"/>
                </a:moveTo>
                <a:lnTo>
                  <a:pt x="194806" y="76715"/>
                </a:lnTo>
                <a:lnTo>
                  <a:pt x="222632" y="80212"/>
                </a:lnTo>
                <a:lnTo>
                  <a:pt x="248793" y="90824"/>
                </a:lnTo>
                <a:lnTo>
                  <a:pt x="288337" y="122035"/>
                </a:lnTo>
                <a:lnTo>
                  <a:pt x="313378" y="154641"/>
                </a:lnTo>
                <a:lnTo>
                  <a:pt x="333559" y="189055"/>
                </a:lnTo>
                <a:lnTo>
                  <a:pt x="361734" y="240321"/>
                </a:lnTo>
                <a:lnTo>
                  <a:pt x="361962" y="241159"/>
                </a:lnTo>
                <a:lnTo>
                  <a:pt x="362331" y="242137"/>
                </a:lnTo>
                <a:lnTo>
                  <a:pt x="302526" y="273398"/>
                </a:lnTo>
                <a:lnTo>
                  <a:pt x="239293" y="296658"/>
                </a:lnTo>
                <a:lnTo>
                  <a:pt x="198008" y="302126"/>
                </a:lnTo>
                <a:lnTo>
                  <a:pt x="477204" y="302126"/>
                </a:lnTo>
                <a:lnTo>
                  <a:pt x="468642" y="286854"/>
                </a:lnTo>
                <a:lnTo>
                  <a:pt x="465988" y="282168"/>
                </a:lnTo>
                <a:lnTo>
                  <a:pt x="464108" y="277049"/>
                </a:lnTo>
                <a:lnTo>
                  <a:pt x="526445" y="238075"/>
                </a:lnTo>
                <a:lnTo>
                  <a:pt x="596201" y="214972"/>
                </a:lnTo>
                <a:lnTo>
                  <a:pt x="615078" y="212599"/>
                </a:lnTo>
                <a:lnTo>
                  <a:pt x="789698" y="212599"/>
                </a:lnTo>
                <a:lnTo>
                  <a:pt x="786142" y="208698"/>
                </a:lnTo>
                <a:lnTo>
                  <a:pt x="428091" y="208698"/>
                </a:lnTo>
                <a:lnTo>
                  <a:pt x="412508" y="179158"/>
                </a:lnTo>
                <a:lnTo>
                  <a:pt x="398281" y="152818"/>
                </a:lnTo>
                <a:lnTo>
                  <a:pt x="383255" y="126983"/>
                </a:lnTo>
                <a:lnTo>
                  <a:pt x="366936" y="101962"/>
                </a:lnTo>
                <a:lnTo>
                  <a:pt x="348830" y="78066"/>
                </a:lnTo>
                <a:lnTo>
                  <a:pt x="347553" y="76715"/>
                </a:lnTo>
                <a:close/>
              </a:path>
              <a:path w="823595" h="514350">
                <a:moveTo>
                  <a:pt x="642219" y="136812"/>
                </a:moveTo>
                <a:lnTo>
                  <a:pt x="595579" y="139229"/>
                </a:lnTo>
                <a:lnTo>
                  <a:pt x="538630" y="153713"/>
                </a:lnTo>
                <a:lnTo>
                  <a:pt x="484797" y="177266"/>
                </a:lnTo>
                <a:lnTo>
                  <a:pt x="428091" y="208698"/>
                </a:lnTo>
                <a:lnTo>
                  <a:pt x="786142" y="208698"/>
                </a:lnTo>
                <a:lnTo>
                  <a:pt x="766127" y="186740"/>
                </a:lnTo>
                <a:lnTo>
                  <a:pt x="727802" y="159924"/>
                </a:lnTo>
                <a:lnTo>
                  <a:pt x="686396" y="143496"/>
                </a:lnTo>
                <a:lnTo>
                  <a:pt x="642219" y="136812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7353" y="9045565"/>
            <a:ext cx="823594" cy="514350"/>
          </a:xfrm>
          <a:custGeom>
            <a:avLst/>
            <a:gdLst/>
            <a:ahLst/>
            <a:cxnLst/>
            <a:rect l="l" t="t" r="r" b="b"/>
            <a:pathLst>
              <a:path w="823594" h="514350">
                <a:moveTo>
                  <a:pt x="479024" y="305370"/>
                </a:moveTo>
                <a:lnTo>
                  <a:pt x="395338" y="305370"/>
                </a:lnTo>
                <a:lnTo>
                  <a:pt x="406668" y="327555"/>
                </a:lnTo>
                <a:lnTo>
                  <a:pt x="439259" y="386298"/>
                </a:lnTo>
                <a:lnTo>
                  <a:pt x="473367" y="435164"/>
                </a:lnTo>
                <a:lnTo>
                  <a:pt x="506548" y="469148"/>
                </a:lnTo>
                <a:lnTo>
                  <a:pt x="544164" y="494161"/>
                </a:lnTo>
                <a:lnTo>
                  <a:pt x="586508" y="509436"/>
                </a:lnTo>
                <a:lnTo>
                  <a:pt x="633869" y="514209"/>
                </a:lnTo>
                <a:lnTo>
                  <a:pt x="677937" y="508971"/>
                </a:lnTo>
                <a:lnTo>
                  <a:pt x="717642" y="494669"/>
                </a:lnTo>
                <a:lnTo>
                  <a:pt x="752884" y="471391"/>
                </a:lnTo>
                <a:lnTo>
                  <a:pt x="783564" y="439228"/>
                </a:lnTo>
                <a:lnTo>
                  <a:pt x="784694" y="437484"/>
                </a:lnTo>
                <a:lnTo>
                  <a:pt x="633274" y="437484"/>
                </a:lnTo>
                <a:lnTo>
                  <a:pt x="605248" y="434753"/>
                </a:lnTo>
                <a:lnTo>
                  <a:pt x="557544" y="412897"/>
                </a:lnTo>
                <a:lnTo>
                  <a:pt x="525608" y="381815"/>
                </a:lnTo>
                <a:lnTo>
                  <a:pt x="501243" y="344499"/>
                </a:lnTo>
                <a:lnTo>
                  <a:pt x="490235" y="325368"/>
                </a:lnTo>
                <a:lnTo>
                  <a:pt x="479024" y="305370"/>
                </a:lnTo>
                <a:close/>
              </a:path>
              <a:path w="823594" h="514350">
                <a:moveTo>
                  <a:pt x="789697" y="212599"/>
                </a:moveTo>
                <a:lnTo>
                  <a:pt x="636896" y="212599"/>
                </a:lnTo>
                <a:lnTo>
                  <a:pt x="655873" y="215354"/>
                </a:lnTo>
                <a:lnTo>
                  <a:pt x="675347" y="221258"/>
                </a:lnTo>
                <a:lnTo>
                  <a:pt x="705169" y="239117"/>
                </a:lnTo>
                <a:lnTo>
                  <a:pt x="727232" y="265211"/>
                </a:lnTo>
                <a:lnTo>
                  <a:pt x="739851" y="296658"/>
                </a:lnTo>
                <a:lnTo>
                  <a:pt x="739957" y="296923"/>
                </a:lnTo>
                <a:lnTo>
                  <a:pt x="741365" y="323900"/>
                </a:lnTo>
                <a:lnTo>
                  <a:pt x="741441" y="325368"/>
                </a:lnTo>
                <a:lnTo>
                  <a:pt x="741556" y="327555"/>
                </a:lnTo>
                <a:lnTo>
                  <a:pt x="741638" y="329131"/>
                </a:lnTo>
                <a:lnTo>
                  <a:pt x="741718" y="330673"/>
                </a:lnTo>
                <a:lnTo>
                  <a:pt x="741768" y="331634"/>
                </a:lnTo>
                <a:lnTo>
                  <a:pt x="725550" y="382383"/>
                </a:lnTo>
                <a:lnTo>
                  <a:pt x="688149" y="419950"/>
                </a:lnTo>
                <a:lnTo>
                  <a:pt x="633274" y="437484"/>
                </a:lnTo>
                <a:lnTo>
                  <a:pt x="784694" y="437484"/>
                </a:lnTo>
                <a:lnTo>
                  <a:pt x="800622" y="412897"/>
                </a:lnTo>
                <a:lnTo>
                  <a:pt x="812679" y="384755"/>
                </a:lnTo>
                <a:lnTo>
                  <a:pt x="820069" y="355018"/>
                </a:lnTo>
                <a:lnTo>
                  <a:pt x="823125" y="323900"/>
                </a:lnTo>
                <a:lnTo>
                  <a:pt x="820849" y="286854"/>
                </a:lnTo>
                <a:lnTo>
                  <a:pt x="820833" y="286593"/>
                </a:lnTo>
                <a:lnTo>
                  <a:pt x="820718" y="284718"/>
                </a:lnTo>
                <a:lnTo>
                  <a:pt x="810729" y="248771"/>
                </a:lnTo>
                <a:lnTo>
                  <a:pt x="810671" y="248562"/>
                </a:lnTo>
                <a:lnTo>
                  <a:pt x="792601" y="215784"/>
                </a:lnTo>
                <a:lnTo>
                  <a:pt x="789697" y="212599"/>
                </a:lnTo>
                <a:close/>
              </a:path>
              <a:path w="823594" h="514350">
                <a:moveTo>
                  <a:pt x="182675" y="0"/>
                </a:moveTo>
                <a:lnTo>
                  <a:pt x="140511" y="6262"/>
                </a:lnTo>
                <a:lnTo>
                  <a:pt x="101069" y="22213"/>
                </a:lnTo>
                <a:lnTo>
                  <a:pt x="64490" y="48043"/>
                </a:lnTo>
                <a:lnTo>
                  <a:pt x="36668" y="78254"/>
                </a:lnTo>
                <a:lnTo>
                  <a:pt x="16995" y="112318"/>
                </a:lnTo>
                <a:lnTo>
                  <a:pt x="4947" y="149877"/>
                </a:lnTo>
                <a:lnTo>
                  <a:pt x="0" y="190575"/>
                </a:lnTo>
                <a:lnTo>
                  <a:pt x="5873" y="243761"/>
                </a:lnTo>
                <a:lnTo>
                  <a:pt x="26498" y="291345"/>
                </a:lnTo>
                <a:lnTo>
                  <a:pt x="60211" y="330673"/>
                </a:lnTo>
                <a:lnTo>
                  <a:pt x="105346" y="359091"/>
                </a:lnTo>
                <a:lnTo>
                  <a:pt x="166546" y="376163"/>
                </a:lnTo>
                <a:lnTo>
                  <a:pt x="198049" y="377751"/>
                </a:lnTo>
                <a:lnTo>
                  <a:pt x="230136" y="374700"/>
                </a:lnTo>
                <a:lnTo>
                  <a:pt x="286162" y="359757"/>
                </a:lnTo>
                <a:lnTo>
                  <a:pt x="339216" y="336498"/>
                </a:lnTo>
                <a:lnTo>
                  <a:pt x="395338" y="305370"/>
                </a:lnTo>
                <a:lnTo>
                  <a:pt x="479024" y="305370"/>
                </a:lnTo>
                <a:lnTo>
                  <a:pt x="477203" y="302124"/>
                </a:lnTo>
                <a:lnTo>
                  <a:pt x="198008" y="302124"/>
                </a:lnTo>
                <a:lnTo>
                  <a:pt x="177371" y="300768"/>
                </a:lnTo>
                <a:lnTo>
                  <a:pt x="156743" y="296150"/>
                </a:lnTo>
                <a:lnTo>
                  <a:pt x="120898" y="277569"/>
                </a:lnTo>
                <a:lnTo>
                  <a:pt x="95526" y="248771"/>
                </a:lnTo>
                <a:lnTo>
                  <a:pt x="82341" y="212599"/>
                </a:lnTo>
                <a:lnTo>
                  <a:pt x="82693" y="192582"/>
                </a:lnTo>
                <a:lnTo>
                  <a:pt x="82796" y="186740"/>
                </a:lnTo>
                <a:lnTo>
                  <a:pt x="82831" y="184731"/>
                </a:lnTo>
                <a:lnTo>
                  <a:pt x="82930" y="179158"/>
                </a:lnTo>
                <a:lnTo>
                  <a:pt x="83050" y="172325"/>
                </a:lnTo>
                <a:lnTo>
                  <a:pt x="83057" y="171893"/>
                </a:lnTo>
                <a:lnTo>
                  <a:pt x="93345" y="139820"/>
                </a:lnTo>
                <a:lnTo>
                  <a:pt x="110478" y="113851"/>
                </a:lnTo>
                <a:lnTo>
                  <a:pt x="134462" y="94212"/>
                </a:lnTo>
                <a:lnTo>
                  <a:pt x="165303" y="81127"/>
                </a:lnTo>
                <a:lnTo>
                  <a:pt x="194806" y="76715"/>
                </a:lnTo>
                <a:lnTo>
                  <a:pt x="347553" y="76715"/>
                </a:lnTo>
                <a:lnTo>
                  <a:pt x="323471" y="51256"/>
                </a:lnTo>
                <a:lnTo>
                  <a:pt x="295063" y="29388"/>
                </a:lnTo>
                <a:lnTo>
                  <a:pt x="263186" y="13152"/>
                </a:lnTo>
                <a:lnTo>
                  <a:pt x="227418" y="3237"/>
                </a:lnTo>
                <a:lnTo>
                  <a:pt x="182675" y="0"/>
                </a:lnTo>
                <a:close/>
              </a:path>
              <a:path w="823594" h="514350">
                <a:moveTo>
                  <a:pt x="347553" y="76715"/>
                </a:moveTo>
                <a:lnTo>
                  <a:pt x="194806" y="76715"/>
                </a:lnTo>
                <a:lnTo>
                  <a:pt x="222632" y="80212"/>
                </a:lnTo>
                <a:lnTo>
                  <a:pt x="248793" y="90824"/>
                </a:lnTo>
                <a:lnTo>
                  <a:pt x="288337" y="122035"/>
                </a:lnTo>
                <a:lnTo>
                  <a:pt x="313378" y="154641"/>
                </a:lnTo>
                <a:lnTo>
                  <a:pt x="333559" y="189055"/>
                </a:lnTo>
                <a:lnTo>
                  <a:pt x="361734" y="240321"/>
                </a:lnTo>
                <a:lnTo>
                  <a:pt x="361962" y="241159"/>
                </a:lnTo>
                <a:lnTo>
                  <a:pt x="362330" y="242137"/>
                </a:lnTo>
                <a:lnTo>
                  <a:pt x="302526" y="273398"/>
                </a:lnTo>
                <a:lnTo>
                  <a:pt x="239293" y="296658"/>
                </a:lnTo>
                <a:lnTo>
                  <a:pt x="198008" y="302124"/>
                </a:lnTo>
                <a:lnTo>
                  <a:pt x="477203" y="302124"/>
                </a:lnTo>
                <a:lnTo>
                  <a:pt x="468642" y="286854"/>
                </a:lnTo>
                <a:lnTo>
                  <a:pt x="465988" y="282168"/>
                </a:lnTo>
                <a:lnTo>
                  <a:pt x="464108" y="277049"/>
                </a:lnTo>
                <a:lnTo>
                  <a:pt x="526445" y="238075"/>
                </a:lnTo>
                <a:lnTo>
                  <a:pt x="596201" y="214972"/>
                </a:lnTo>
                <a:lnTo>
                  <a:pt x="615079" y="212599"/>
                </a:lnTo>
                <a:lnTo>
                  <a:pt x="789697" y="212599"/>
                </a:lnTo>
                <a:lnTo>
                  <a:pt x="786142" y="208698"/>
                </a:lnTo>
                <a:lnTo>
                  <a:pt x="428091" y="208698"/>
                </a:lnTo>
                <a:lnTo>
                  <a:pt x="412508" y="179158"/>
                </a:lnTo>
                <a:lnTo>
                  <a:pt x="398281" y="152818"/>
                </a:lnTo>
                <a:lnTo>
                  <a:pt x="383255" y="126983"/>
                </a:lnTo>
                <a:lnTo>
                  <a:pt x="366936" y="101962"/>
                </a:lnTo>
                <a:lnTo>
                  <a:pt x="348830" y="78066"/>
                </a:lnTo>
                <a:lnTo>
                  <a:pt x="347553" y="76715"/>
                </a:lnTo>
                <a:close/>
              </a:path>
              <a:path w="823594" h="514350">
                <a:moveTo>
                  <a:pt x="642219" y="136812"/>
                </a:moveTo>
                <a:lnTo>
                  <a:pt x="595579" y="139229"/>
                </a:lnTo>
                <a:lnTo>
                  <a:pt x="538630" y="153713"/>
                </a:lnTo>
                <a:lnTo>
                  <a:pt x="484797" y="177266"/>
                </a:lnTo>
                <a:lnTo>
                  <a:pt x="428091" y="208698"/>
                </a:lnTo>
                <a:lnTo>
                  <a:pt x="786142" y="208698"/>
                </a:lnTo>
                <a:lnTo>
                  <a:pt x="766127" y="186740"/>
                </a:lnTo>
                <a:lnTo>
                  <a:pt x="727802" y="159924"/>
                </a:lnTo>
                <a:lnTo>
                  <a:pt x="686396" y="143496"/>
                </a:lnTo>
                <a:lnTo>
                  <a:pt x="642219" y="136812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35994" y="8539988"/>
            <a:ext cx="755650" cy="969644"/>
          </a:xfrm>
          <a:custGeom>
            <a:avLst/>
            <a:gdLst/>
            <a:ahLst/>
            <a:cxnLst/>
            <a:rect l="l" t="t" r="r" b="b"/>
            <a:pathLst>
              <a:path w="755650" h="969645">
                <a:moveTo>
                  <a:pt x="80326" y="293381"/>
                </a:moveTo>
                <a:lnTo>
                  <a:pt x="68617" y="293381"/>
                </a:lnTo>
                <a:lnTo>
                  <a:pt x="57552" y="295151"/>
                </a:lnTo>
                <a:lnTo>
                  <a:pt x="21836" y="315147"/>
                </a:lnTo>
                <a:lnTo>
                  <a:pt x="96" y="366458"/>
                </a:lnTo>
                <a:lnTo>
                  <a:pt x="0" y="367568"/>
                </a:lnTo>
                <a:lnTo>
                  <a:pt x="5477" y="396468"/>
                </a:lnTo>
                <a:lnTo>
                  <a:pt x="164265" y="786117"/>
                </a:lnTo>
                <a:lnTo>
                  <a:pt x="164684" y="786891"/>
                </a:lnTo>
                <a:lnTo>
                  <a:pt x="165116" y="787615"/>
                </a:lnTo>
                <a:lnTo>
                  <a:pt x="187075" y="827867"/>
                </a:lnTo>
                <a:lnTo>
                  <a:pt x="214636" y="864187"/>
                </a:lnTo>
                <a:lnTo>
                  <a:pt x="247174" y="896032"/>
                </a:lnTo>
                <a:lnTo>
                  <a:pt x="284061" y="922858"/>
                </a:lnTo>
                <a:lnTo>
                  <a:pt x="324672" y="944122"/>
                </a:lnTo>
                <a:lnTo>
                  <a:pt x="368443" y="959307"/>
                </a:lnTo>
                <a:lnTo>
                  <a:pt x="435989" y="969311"/>
                </a:lnTo>
                <a:lnTo>
                  <a:pt x="470157" y="968690"/>
                </a:lnTo>
                <a:lnTo>
                  <a:pt x="516499" y="961790"/>
                </a:lnTo>
                <a:lnTo>
                  <a:pt x="554892" y="950569"/>
                </a:lnTo>
                <a:lnTo>
                  <a:pt x="564150" y="946378"/>
                </a:lnTo>
                <a:lnTo>
                  <a:pt x="578179" y="940220"/>
                </a:lnTo>
                <a:lnTo>
                  <a:pt x="585926" y="936363"/>
                </a:lnTo>
                <a:lnTo>
                  <a:pt x="437183" y="936363"/>
                </a:lnTo>
                <a:lnTo>
                  <a:pt x="406780" y="933557"/>
                </a:lnTo>
                <a:lnTo>
                  <a:pt x="328537" y="909595"/>
                </a:lnTo>
                <a:lnTo>
                  <a:pt x="284735" y="883516"/>
                </a:lnTo>
                <a:lnTo>
                  <a:pt x="246555" y="850090"/>
                </a:lnTo>
                <a:lnTo>
                  <a:pt x="215079" y="810267"/>
                </a:lnTo>
                <a:lnTo>
                  <a:pt x="191392" y="764997"/>
                </a:lnTo>
                <a:lnTo>
                  <a:pt x="36109" y="383984"/>
                </a:lnTo>
                <a:lnTo>
                  <a:pt x="32996" y="367568"/>
                </a:lnTo>
                <a:lnTo>
                  <a:pt x="36202" y="352247"/>
                </a:lnTo>
                <a:lnTo>
                  <a:pt x="36301" y="351772"/>
                </a:lnTo>
                <a:lnTo>
                  <a:pt x="45277" y="338369"/>
                </a:lnTo>
                <a:lnTo>
                  <a:pt x="59173" y="329133"/>
                </a:lnTo>
                <a:lnTo>
                  <a:pt x="75569" y="326033"/>
                </a:lnTo>
                <a:lnTo>
                  <a:pt x="138851" y="326033"/>
                </a:lnTo>
                <a:lnTo>
                  <a:pt x="126119" y="294792"/>
                </a:lnTo>
                <a:lnTo>
                  <a:pt x="90440" y="294792"/>
                </a:lnTo>
                <a:lnTo>
                  <a:pt x="80326" y="293381"/>
                </a:lnTo>
                <a:close/>
              </a:path>
              <a:path w="755650" h="969645">
                <a:moveTo>
                  <a:pt x="612406" y="250431"/>
                </a:moveTo>
                <a:lnTo>
                  <a:pt x="560300" y="250431"/>
                </a:lnTo>
                <a:lnTo>
                  <a:pt x="569632" y="250893"/>
                </a:lnTo>
                <a:lnTo>
                  <a:pt x="578356" y="256714"/>
                </a:lnTo>
                <a:lnTo>
                  <a:pt x="654980" y="438886"/>
                </a:lnTo>
                <a:lnTo>
                  <a:pt x="702389" y="556844"/>
                </a:lnTo>
                <a:lnTo>
                  <a:pt x="717415" y="606221"/>
                </a:lnTo>
                <a:lnTo>
                  <a:pt x="722794" y="654816"/>
                </a:lnTo>
                <a:lnTo>
                  <a:pt x="722896" y="657740"/>
                </a:lnTo>
                <a:lnTo>
                  <a:pt x="719187" y="706729"/>
                </a:lnTo>
                <a:lnTo>
                  <a:pt x="706104" y="755646"/>
                </a:lnTo>
                <a:lnTo>
                  <a:pt x="683822" y="802195"/>
                </a:lnTo>
                <a:lnTo>
                  <a:pt x="655420" y="841448"/>
                </a:lnTo>
                <a:lnTo>
                  <a:pt x="609195" y="884311"/>
                </a:lnTo>
                <a:lnTo>
                  <a:pt x="576515" y="904330"/>
                </a:lnTo>
                <a:lnTo>
                  <a:pt x="550447" y="916470"/>
                </a:lnTo>
                <a:lnTo>
                  <a:pt x="549977" y="916711"/>
                </a:lnTo>
                <a:lnTo>
                  <a:pt x="511067" y="929239"/>
                </a:lnTo>
                <a:lnTo>
                  <a:pt x="467713" y="935804"/>
                </a:lnTo>
                <a:lnTo>
                  <a:pt x="437183" y="936363"/>
                </a:lnTo>
                <a:lnTo>
                  <a:pt x="585926" y="936363"/>
                </a:lnTo>
                <a:lnTo>
                  <a:pt x="629810" y="910087"/>
                </a:lnTo>
                <a:lnTo>
                  <a:pt x="681457" y="861698"/>
                </a:lnTo>
                <a:lnTo>
                  <a:pt x="712041" y="819137"/>
                </a:lnTo>
                <a:lnTo>
                  <a:pt x="733554" y="775881"/>
                </a:lnTo>
                <a:lnTo>
                  <a:pt x="747929" y="730663"/>
                </a:lnTo>
                <a:lnTo>
                  <a:pt x="755109" y="684198"/>
                </a:lnTo>
                <a:lnTo>
                  <a:pt x="755038" y="637198"/>
                </a:lnTo>
                <a:lnTo>
                  <a:pt x="747661" y="590377"/>
                </a:lnTo>
                <a:lnTo>
                  <a:pt x="733071" y="544917"/>
                </a:lnTo>
                <a:lnTo>
                  <a:pt x="733014" y="544741"/>
                </a:lnTo>
                <a:lnTo>
                  <a:pt x="732920" y="544448"/>
                </a:lnTo>
                <a:lnTo>
                  <a:pt x="685511" y="426491"/>
                </a:lnTo>
                <a:lnTo>
                  <a:pt x="616614" y="257416"/>
                </a:lnTo>
                <a:lnTo>
                  <a:pt x="612406" y="250431"/>
                </a:lnTo>
                <a:close/>
              </a:path>
              <a:path w="755650" h="969645">
                <a:moveTo>
                  <a:pt x="399211" y="42950"/>
                </a:moveTo>
                <a:lnTo>
                  <a:pt x="339424" y="42950"/>
                </a:lnTo>
                <a:lnTo>
                  <a:pt x="355213" y="46272"/>
                </a:lnTo>
                <a:lnTo>
                  <a:pt x="368634" y="55289"/>
                </a:lnTo>
                <a:lnTo>
                  <a:pt x="377854" y="69164"/>
                </a:lnTo>
                <a:lnTo>
                  <a:pt x="538915" y="464362"/>
                </a:lnTo>
                <a:lnTo>
                  <a:pt x="495729" y="489066"/>
                </a:lnTo>
                <a:lnTo>
                  <a:pt x="457792" y="519894"/>
                </a:lnTo>
                <a:lnTo>
                  <a:pt x="425740" y="556160"/>
                </a:lnTo>
                <a:lnTo>
                  <a:pt x="400211" y="597175"/>
                </a:lnTo>
                <a:lnTo>
                  <a:pt x="381841" y="642251"/>
                </a:lnTo>
                <a:lnTo>
                  <a:pt x="381179" y="648765"/>
                </a:lnTo>
                <a:lnTo>
                  <a:pt x="382999" y="654816"/>
                </a:lnTo>
                <a:lnTo>
                  <a:pt x="386955" y="659741"/>
                </a:lnTo>
                <a:lnTo>
                  <a:pt x="392700" y="662876"/>
                </a:lnTo>
                <a:lnTo>
                  <a:pt x="399218" y="663528"/>
                </a:lnTo>
                <a:lnTo>
                  <a:pt x="405265" y="661698"/>
                </a:lnTo>
                <a:lnTo>
                  <a:pt x="410186" y="657740"/>
                </a:lnTo>
                <a:lnTo>
                  <a:pt x="413325" y="652005"/>
                </a:lnTo>
                <a:lnTo>
                  <a:pt x="430905" y="609570"/>
                </a:lnTo>
                <a:lnTo>
                  <a:pt x="455696" y="571239"/>
                </a:lnTo>
                <a:lnTo>
                  <a:pt x="487011" y="537750"/>
                </a:lnTo>
                <a:lnTo>
                  <a:pt x="524161" y="509837"/>
                </a:lnTo>
                <a:lnTo>
                  <a:pt x="566461" y="488238"/>
                </a:lnTo>
                <a:lnTo>
                  <a:pt x="571890" y="484631"/>
                </a:lnTo>
                <a:lnTo>
                  <a:pt x="575404" y="479396"/>
                </a:lnTo>
                <a:lnTo>
                  <a:pt x="576700" y="473222"/>
                </a:lnTo>
                <a:lnTo>
                  <a:pt x="575478" y="466801"/>
                </a:lnTo>
                <a:lnTo>
                  <a:pt x="534597" y="366458"/>
                </a:lnTo>
                <a:lnTo>
                  <a:pt x="525360" y="336883"/>
                </a:lnTo>
                <a:lnTo>
                  <a:pt x="521683" y="303606"/>
                </a:lnTo>
                <a:lnTo>
                  <a:pt x="528495" y="273471"/>
                </a:lnTo>
                <a:lnTo>
                  <a:pt x="533880" y="268592"/>
                </a:lnTo>
                <a:lnTo>
                  <a:pt x="494706" y="268592"/>
                </a:lnTo>
                <a:lnTo>
                  <a:pt x="408372" y="56730"/>
                </a:lnTo>
                <a:lnTo>
                  <a:pt x="399211" y="42950"/>
                </a:lnTo>
                <a:close/>
              </a:path>
              <a:path w="755650" h="969645">
                <a:moveTo>
                  <a:pt x="138851" y="326033"/>
                </a:moveTo>
                <a:lnTo>
                  <a:pt x="75569" y="326033"/>
                </a:lnTo>
                <a:lnTo>
                  <a:pt x="91358" y="329355"/>
                </a:lnTo>
                <a:lnTo>
                  <a:pt x="104777" y="338369"/>
                </a:lnTo>
                <a:lnTo>
                  <a:pt x="113998" y="352247"/>
                </a:lnTo>
                <a:lnTo>
                  <a:pt x="192327" y="544448"/>
                </a:lnTo>
                <a:lnTo>
                  <a:pt x="192446" y="544741"/>
                </a:lnTo>
                <a:lnTo>
                  <a:pt x="196053" y="550170"/>
                </a:lnTo>
                <a:lnTo>
                  <a:pt x="201418" y="553770"/>
                </a:lnTo>
                <a:lnTo>
                  <a:pt x="201698" y="553770"/>
                </a:lnTo>
                <a:lnTo>
                  <a:pt x="207468" y="554985"/>
                </a:lnTo>
                <a:lnTo>
                  <a:pt x="213897" y="553770"/>
                </a:lnTo>
                <a:lnTo>
                  <a:pt x="219305" y="550170"/>
                </a:lnTo>
                <a:lnTo>
                  <a:pt x="222841" y="544917"/>
                </a:lnTo>
                <a:lnTo>
                  <a:pt x="224141" y="538742"/>
                </a:lnTo>
                <a:lnTo>
                  <a:pt x="222926" y="532320"/>
                </a:lnTo>
                <a:lnTo>
                  <a:pt x="138851" y="326033"/>
                </a:lnTo>
                <a:close/>
              </a:path>
              <a:path w="755650" h="969645">
                <a:moveTo>
                  <a:pt x="194134" y="151522"/>
                </a:moveTo>
                <a:lnTo>
                  <a:pt x="130178" y="151522"/>
                </a:lnTo>
                <a:lnTo>
                  <a:pt x="139348" y="152380"/>
                </a:lnTo>
                <a:lnTo>
                  <a:pt x="138678" y="152380"/>
                </a:lnTo>
                <a:lnTo>
                  <a:pt x="146803" y="154838"/>
                </a:lnTo>
                <a:lnTo>
                  <a:pt x="146621" y="154838"/>
                </a:lnTo>
                <a:lnTo>
                  <a:pt x="153774" y="158654"/>
                </a:lnTo>
                <a:lnTo>
                  <a:pt x="160150" y="163895"/>
                </a:lnTo>
                <a:lnTo>
                  <a:pt x="165364" y="170290"/>
                </a:lnTo>
                <a:lnTo>
                  <a:pt x="169306" y="177788"/>
                </a:lnTo>
                <a:lnTo>
                  <a:pt x="280902" y="451611"/>
                </a:lnTo>
                <a:lnTo>
                  <a:pt x="284509" y="457041"/>
                </a:lnTo>
                <a:lnTo>
                  <a:pt x="289857" y="460628"/>
                </a:lnTo>
                <a:lnTo>
                  <a:pt x="290101" y="460628"/>
                </a:lnTo>
                <a:lnTo>
                  <a:pt x="295923" y="461850"/>
                </a:lnTo>
                <a:lnTo>
                  <a:pt x="302352" y="460628"/>
                </a:lnTo>
                <a:lnTo>
                  <a:pt x="307753" y="457041"/>
                </a:lnTo>
                <a:lnTo>
                  <a:pt x="311295" y="451786"/>
                </a:lnTo>
                <a:lnTo>
                  <a:pt x="312591" y="445612"/>
                </a:lnTo>
                <a:lnTo>
                  <a:pt x="311369" y="439191"/>
                </a:lnTo>
                <a:lnTo>
                  <a:pt x="194134" y="151522"/>
                </a:lnTo>
                <a:close/>
              </a:path>
              <a:path w="755650" h="969645">
                <a:moveTo>
                  <a:pt x="269674" y="32943"/>
                </a:moveTo>
                <a:lnTo>
                  <a:pt x="209553" y="32943"/>
                </a:lnTo>
                <a:lnTo>
                  <a:pt x="221615" y="35061"/>
                </a:lnTo>
                <a:lnTo>
                  <a:pt x="232351" y="40420"/>
                </a:lnTo>
                <a:lnTo>
                  <a:pt x="241138" y="48585"/>
                </a:lnTo>
                <a:lnTo>
                  <a:pt x="247348" y="59118"/>
                </a:lnTo>
                <a:lnTo>
                  <a:pt x="389296" y="407428"/>
                </a:lnTo>
                <a:lnTo>
                  <a:pt x="392909" y="412857"/>
                </a:lnTo>
                <a:lnTo>
                  <a:pt x="398273" y="416458"/>
                </a:lnTo>
                <a:lnTo>
                  <a:pt x="398552" y="416458"/>
                </a:lnTo>
                <a:lnTo>
                  <a:pt x="404320" y="417672"/>
                </a:lnTo>
                <a:lnTo>
                  <a:pt x="410747" y="416458"/>
                </a:lnTo>
                <a:lnTo>
                  <a:pt x="416171" y="412857"/>
                </a:lnTo>
                <a:lnTo>
                  <a:pt x="419695" y="407614"/>
                </a:lnTo>
                <a:lnTo>
                  <a:pt x="420993" y="401436"/>
                </a:lnTo>
                <a:lnTo>
                  <a:pt x="419776" y="395008"/>
                </a:lnTo>
                <a:lnTo>
                  <a:pt x="299926" y="100926"/>
                </a:lnTo>
                <a:lnTo>
                  <a:pt x="296812" y="84501"/>
                </a:lnTo>
                <a:lnTo>
                  <a:pt x="300030" y="69164"/>
                </a:lnTo>
                <a:lnTo>
                  <a:pt x="300128" y="68697"/>
                </a:lnTo>
                <a:lnTo>
                  <a:pt x="309119" y="55289"/>
                </a:lnTo>
                <a:lnTo>
                  <a:pt x="323028" y="46050"/>
                </a:lnTo>
                <a:lnTo>
                  <a:pt x="336664" y="43472"/>
                </a:lnTo>
                <a:lnTo>
                  <a:pt x="276470" y="43472"/>
                </a:lnTo>
                <a:lnTo>
                  <a:pt x="269674" y="32943"/>
                </a:lnTo>
                <a:close/>
              </a:path>
              <a:path w="755650" h="969645">
                <a:moveTo>
                  <a:pt x="134475" y="118669"/>
                </a:moveTo>
                <a:lnTo>
                  <a:pt x="76712" y="141197"/>
                </a:lnTo>
                <a:lnTo>
                  <a:pt x="55454" y="193491"/>
                </a:lnTo>
                <a:lnTo>
                  <a:pt x="61088" y="222770"/>
                </a:lnTo>
                <a:lnTo>
                  <a:pt x="90440" y="294792"/>
                </a:lnTo>
                <a:lnTo>
                  <a:pt x="126119" y="294792"/>
                </a:lnTo>
                <a:lnTo>
                  <a:pt x="91672" y="210273"/>
                </a:lnTo>
                <a:lnTo>
                  <a:pt x="88467" y="193737"/>
                </a:lnTo>
                <a:lnTo>
                  <a:pt x="113935" y="154838"/>
                </a:lnTo>
                <a:lnTo>
                  <a:pt x="130178" y="151522"/>
                </a:lnTo>
                <a:lnTo>
                  <a:pt x="194134" y="151522"/>
                </a:lnTo>
                <a:lnTo>
                  <a:pt x="181367" y="120192"/>
                </a:lnTo>
                <a:lnTo>
                  <a:pt x="145736" y="120192"/>
                </a:lnTo>
                <a:lnTo>
                  <a:pt x="134475" y="118669"/>
                </a:lnTo>
                <a:close/>
              </a:path>
              <a:path w="755650" h="969645">
                <a:moveTo>
                  <a:pt x="563012" y="217227"/>
                </a:moveTo>
                <a:lnTo>
                  <a:pt x="522981" y="230955"/>
                </a:lnTo>
                <a:lnTo>
                  <a:pt x="494706" y="268592"/>
                </a:lnTo>
                <a:lnTo>
                  <a:pt x="533880" y="268592"/>
                </a:lnTo>
                <a:lnTo>
                  <a:pt x="550726" y="253326"/>
                </a:lnTo>
                <a:lnTo>
                  <a:pt x="560300" y="250431"/>
                </a:lnTo>
                <a:lnTo>
                  <a:pt x="612406" y="250431"/>
                </a:lnTo>
                <a:lnTo>
                  <a:pt x="603077" y="234949"/>
                </a:lnTo>
                <a:lnTo>
                  <a:pt x="584913" y="221419"/>
                </a:lnTo>
                <a:lnTo>
                  <a:pt x="563012" y="217227"/>
                </a:lnTo>
                <a:close/>
              </a:path>
              <a:path w="755650" h="969645">
                <a:moveTo>
                  <a:pt x="210506" y="0"/>
                </a:moveTo>
                <a:lnTo>
                  <a:pt x="172955" y="8877"/>
                </a:lnTo>
                <a:lnTo>
                  <a:pt x="141797" y="40420"/>
                </a:lnTo>
                <a:lnTo>
                  <a:pt x="141681" y="40581"/>
                </a:lnTo>
                <a:lnTo>
                  <a:pt x="134679" y="60793"/>
                </a:lnTo>
                <a:lnTo>
                  <a:pt x="133655" y="82154"/>
                </a:lnTo>
                <a:lnTo>
                  <a:pt x="138865" y="103327"/>
                </a:lnTo>
                <a:lnTo>
                  <a:pt x="145736" y="120192"/>
                </a:lnTo>
                <a:lnTo>
                  <a:pt x="181367" y="120192"/>
                </a:lnTo>
                <a:lnTo>
                  <a:pt x="169421" y="90881"/>
                </a:lnTo>
                <a:lnTo>
                  <a:pt x="166502" y="79001"/>
                </a:lnTo>
                <a:lnTo>
                  <a:pt x="184843" y="40148"/>
                </a:lnTo>
                <a:lnTo>
                  <a:pt x="209553" y="32943"/>
                </a:lnTo>
                <a:lnTo>
                  <a:pt x="269674" y="32943"/>
                </a:lnTo>
                <a:lnTo>
                  <a:pt x="265155" y="25942"/>
                </a:lnTo>
                <a:lnTo>
                  <a:pt x="249727" y="12392"/>
                </a:lnTo>
                <a:lnTo>
                  <a:pt x="231178" y="3513"/>
                </a:lnTo>
                <a:lnTo>
                  <a:pt x="210506" y="0"/>
                </a:lnTo>
                <a:close/>
              </a:path>
              <a:path w="755650" h="969645">
                <a:moveTo>
                  <a:pt x="339822" y="9998"/>
                </a:moveTo>
                <a:lnTo>
                  <a:pt x="300298" y="20674"/>
                </a:lnTo>
                <a:lnTo>
                  <a:pt x="276470" y="43472"/>
                </a:lnTo>
                <a:lnTo>
                  <a:pt x="336664" y="43472"/>
                </a:lnTo>
                <a:lnTo>
                  <a:pt x="339424" y="42950"/>
                </a:lnTo>
                <a:lnTo>
                  <a:pt x="399211" y="42950"/>
                </a:lnTo>
                <a:lnTo>
                  <a:pt x="391883" y="31925"/>
                </a:lnTo>
                <a:lnTo>
                  <a:pt x="367978" y="15905"/>
                </a:lnTo>
                <a:lnTo>
                  <a:pt x="339822" y="9998"/>
                </a:lnTo>
                <a:close/>
              </a:path>
            </a:pathLst>
          </a:custGeom>
          <a:solidFill>
            <a:srgbClr val="D7781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-up of a purple and blue logo&#10;&#10;AI-generated content may be incorrect.">
            <a:extLst>
              <a:ext uri="{FF2B5EF4-FFF2-40B4-BE49-F238E27FC236}">
                <a16:creationId xmlns:a16="http://schemas.microsoft.com/office/drawing/2014/main" id="{D5104D8C-D02D-D8F3-236C-68B3A045C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8634177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30655" y="1267179"/>
            <a:ext cx="75260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4550" algn="l"/>
                <a:tab pos="3211830" algn="l"/>
                <a:tab pos="5656580" algn="l"/>
              </a:tabLst>
            </a:pPr>
            <a:r>
              <a:rPr sz="7000" b="1" spc="-20" dirty="0">
                <a:solidFill>
                  <a:srgbClr val="FFFFFF"/>
                </a:solidFill>
                <a:latin typeface="FS Me Heavy"/>
                <a:cs typeface="FS Me Heavy"/>
              </a:rPr>
              <a:t>True</a:t>
            </a:r>
            <a:r>
              <a:rPr sz="7000" b="1" dirty="0">
                <a:solidFill>
                  <a:srgbClr val="FFFFFF"/>
                </a:solidFill>
                <a:latin typeface="FS Me Heavy"/>
                <a:cs typeface="FS Me Heavy"/>
              </a:rPr>
              <a:t>	</a:t>
            </a:r>
            <a:r>
              <a:rPr sz="7000" b="1" spc="-25" dirty="0">
                <a:solidFill>
                  <a:srgbClr val="FFFFFF"/>
                </a:solidFill>
                <a:latin typeface="FS Me Heavy"/>
                <a:cs typeface="FS Me Heavy"/>
              </a:rPr>
              <a:t>or</a:t>
            </a:r>
            <a:r>
              <a:rPr sz="7000" b="1" dirty="0">
                <a:solidFill>
                  <a:srgbClr val="FFFFFF"/>
                </a:solidFill>
                <a:latin typeface="FS Me Heavy"/>
                <a:cs typeface="FS Me Heavy"/>
              </a:rPr>
              <a:t>	</a:t>
            </a:r>
            <a:r>
              <a:rPr sz="7000" b="1" spc="-10" dirty="0">
                <a:solidFill>
                  <a:srgbClr val="FFFFFF"/>
                </a:solidFill>
                <a:latin typeface="FS Me Heavy"/>
                <a:cs typeface="FS Me Heavy"/>
              </a:rPr>
              <a:t>False</a:t>
            </a:r>
            <a:r>
              <a:rPr sz="7000" b="1" dirty="0">
                <a:solidFill>
                  <a:srgbClr val="FFFFFF"/>
                </a:solidFill>
                <a:latin typeface="FS Me Heavy"/>
                <a:cs typeface="FS Me Heavy"/>
              </a:rPr>
              <a:t>	</a:t>
            </a:r>
            <a:r>
              <a:rPr sz="7000" b="1" spc="-20" dirty="0">
                <a:solidFill>
                  <a:srgbClr val="FFFFFF"/>
                </a:solidFill>
                <a:latin typeface="FS Me Heavy"/>
                <a:cs typeface="FS Me Heavy"/>
              </a:rPr>
              <a:t>Quiz</a:t>
            </a:r>
            <a:endParaRPr sz="7000">
              <a:latin typeface="FS Me Heavy"/>
              <a:cs typeface="FS Me Heavy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223" y="4665447"/>
            <a:ext cx="190500" cy="1905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474324" y="4179651"/>
            <a:ext cx="11081385" cy="44545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  <a:tabLst>
                <a:tab pos="1469390" algn="l"/>
                <a:tab pos="2957195" algn="l"/>
                <a:tab pos="4156710" algn="l"/>
                <a:tab pos="5016500" algn="l"/>
              </a:tabLst>
            </a:pPr>
            <a:r>
              <a:rPr sz="5000" spc="-20" dirty="0">
                <a:solidFill>
                  <a:srgbClr val="152845"/>
                </a:solidFill>
                <a:latin typeface="FS Me"/>
                <a:cs typeface="FS Me"/>
              </a:rPr>
              <a:t>Only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0" dirty="0">
                <a:solidFill>
                  <a:srgbClr val="152845"/>
                </a:solidFill>
                <a:latin typeface="FS Me"/>
                <a:cs typeface="FS Me"/>
              </a:rPr>
              <a:t>boys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can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be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endParaRPr sz="50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975"/>
              </a:spcBef>
              <a:tabLst>
                <a:tab pos="907415" algn="l"/>
                <a:tab pos="3167380" algn="l"/>
                <a:tab pos="5634355" algn="l"/>
                <a:tab pos="6521450" algn="l"/>
                <a:tab pos="7646034" algn="l"/>
              </a:tabLst>
            </a:pP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All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children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do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not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speak</a:t>
            </a:r>
            <a:endParaRPr sz="5000">
              <a:latin typeface="FS Me"/>
              <a:cs typeface="FS Me"/>
            </a:endParaRPr>
          </a:p>
          <a:p>
            <a:pPr marL="12700" marR="5080">
              <a:lnSpc>
                <a:spcPts val="6980"/>
              </a:lnSpc>
              <a:spcBef>
                <a:spcPts val="390"/>
              </a:spcBef>
              <a:tabLst>
                <a:tab pos="907415" algn="l"/>
                <a:tab pos="2323465" algn="l"/>
                <a:tab pos="3167380" algn="l"/>
                <a:tab pos="4790440" algn="l"/>
                <a:tab pos="5634355" algn="l"/>
                <a:tab pos="5882005" algn="l"/>
                <a:tab pos="6725920" algn="l"/>
                <a:tab pos="8333105" algn="l"/>
                <a:tab pos="9085580" algn="l"/>
              </a:tabLst>
            </a:pP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All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children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are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0" dirty="0">
                <a:solidFill>
                  <a:srgbClr val="152845"/>
                </a:solidFill>
                <a:latin typeface="FS Me"/>
                <a:cs typeface="FS Me"/>
              </a:rPr>
              <a:t>good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at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math’s Autistic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children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are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naughty</a:t>
            </a:r>
            <a:endParaRPr sz="50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907415" algn="l"/>
                <a:tab pos="3167380" algn="l"/>
                <a:tab pos="5634355" algn="l"/>
                <a:tab pos="6765290" algn="l"/>
                <a:tab pos="7518400" algn="l"/>
                <a:tab pos="8378190" algn="l"/>
              </a:tabLst>
            </a:pP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All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children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0" dirty="0">
                <a:solidFill>
                  <a:srgbClr val="152845"/>
                </a:solidFill>
                <a:latin typeface="FS Me"/>
                <a:cs typeface="FS Me"/>
              </a:rPr>
              <a:t>like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25" dirty="0">
                <a:solidFill>
                  <a:srgbClr val="152845"/>
                </a:solidFill>
                <a:latin typeface="FS Me"/>
                <a:cs typeface="FS Me"/>
              </a:rPr>
              <a:t>be</a:t>
            </a:r>
            <a:r>
              <a:rPr sz="5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5000" spc="-10" dirty="0">
                <a:solidFill>
                  <a:srgbClr val="152845"/>
                </a:solidFill>
                <a:latin typeface="FS Me"/>
                <a:cs typeface="FS Me"/>
              </a:rPr>
              <a:t>alone</a:t>
            </a:r>
            <a:endParaRPr sz="5000">
              <a:latin typeface="FS Me"/>
              <a:cs typeface="FS Me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223" y="5551272"/>
            <a:ext cx="190500" cy="190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223" y="6437097"/>
            <a:ext cx="190500" cy="190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223" y="7322922"/>
            <a:ext cx="190500" cy="190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223" y="8208747"/>
            <a:ext cx="190500" cy="1905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3141856" y="2194930"/>
            <a:ext cx="4838065" cy="2171065"/>
            <a:chOff x="13141856" y="2194930"/>
            <a:chExt cx="4838065" cy="217106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08221" y="2194930"/>
              <a:ext cx="171450" cy="1714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41856" y="3543712"/>
              <a:ext cx="171450" cy="1714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055264" y="3360127"/>
              <a:ext cx="1121410" cy="1005840"/>
            </a:xfrm>
            <a:custGeom>
              <a:avLst/>
              <a:gdLst/>
              <a:ahLst/>
              <a:cxnLst/>
              <a:rect l="l" t="t" r="r" b="b"/>
              <a:pathLst>
                <a:path w="1121409" h="1005839">
                  <a:moveTo>
                    <a:pt x="218998" y="589965"/>
                  </a:moveTo>
                  <a:lnTo>
                    <a:pt x="217474" y="581660"/>
                  </a:lnTo>
                  <a:lnTo>
                    <a:pt x="213017" y="574700"/>
                  </a:lnTo>
                  <a:lnTo>
                    <a:pt x="206324" y="569810"/>
                  </a:lnTo>
                  <a:lnTo>
                    <a:pt x="198120" y="567753"/>
                  </a:lnTo>
                  <a:lnTo>
                    <a:pt x="189509" y="569175"/>
                  </a:lnTo>
                  <a:lnTo>
                    <a:pt x="182295" y="573722"/>
                  </a:lnTo>
                  <a:lnTo>
                    <a:pt x="177317" y="580644"/>
                  </a:lnTo>
                  <a:lnTo>
                    <a:pt x="175361" y="589153"/>
                  </a:lnTo>
                  <a:lnTo>
                    <a:pt x="176898" y="597471"/>
                  </a:lnTo>
                  <a:lnTo>
                    <a:pt x="181356" y="604443"/>
                  </a:lnTo>
                  <a:lnTo>
                    <a:pt x="188023" y="609333"/>
                  </a:lnTo>
                  <a:lnTo>
                    <a:pt x="196227" y="611390"/>
                  </a:lnTo>
                  <a:lnTo>
                    <a:pt x="204825" y="609968"/>
                  </a:lnTo>
                  <a:lnTo>
                    <a:pt x="212026" y="605409"/>
                  </a:lnTo>
                  <a:lnTo>
                    <a:pt x="217030" y="598487"/>
                  </a:lnTo>
                  <a:lnTo>
                    <a:pt x="218998" y="589965"/>
                  </a:lnTo>
                  <a:close/>
                </a:path>
                <a:path w="1121409" h="1005839">
                  <a:moveTo>
                    <a:pt x="582688" y="589381"/>
                  </a:moveTo>
                  <a:lnTo>
                    <a:pt x="423202" y="567677"/>
                  </a:lnTo>
                  <a:lnTo>
                    <a:pt x="288658" y="567702"/>
                  </a:lnTo>
                  <a:lnTo>
                    <a:pt x="277977" y="569290"/>
                  </a:lnTo>
                  <a:lnTo>
                    <a:pt x="269862" y="573760"/>
                  </a:lnTo>
                  <a:lnTo>
                    <a:pt x="264731" y="580707"/>
                  </a:lnTo>
                  <a:lnTo>
                    <a:pt x="262991" y="589749"/>
                  </a:lnTo>
                  <a:lnTo>
                    <a:pt x="264871" y="598716"/>
                  </a:lnTo>
                  <a:lnTo>
                    <a:pt x="270065" y="605536"/>
                  </a:lnTo>
                  <a:lnTo>
                    <a:pt x="278244" y="609892"/>
                  </a:lnTo>
                  <a:lnTo>
                    <a:pt x="289026" y="611466"/>
                  </a:lnTo>
                  <a:lnTo>
                    <a:pt x="559193" y="611454"/>
                  </a:lnTo>
                  <a:lnTo>
                    <a:pt x="568782" y="609574"/>
                  </a:lnTo>
                  <a:lnTo>
                    <a:pt x="576237" y="604939"/>
                  </a:lnTo>
                  <a:lnTo>
                    <a:pt x="581037" y="598055"/>
                  </a:lnTo>
                  <a:lnTo>
                    <a:pt x="582688" y="589381"/>
                  </a:lnTo>
                  <a:close/>
                </a:path>
                <a:path w="1121409" h="1005839">
                  <a:moveTo>
                    <a:pt x="582701" y="720928"/>
                  </a:moveTo>
                  <a:lnTo>
                    <a:pt x="560044" y="698957"/>
                  </a:lnTo>
                  <a:lnTo>
                    <a:pt x="556729" y="699135"/>
                  </a:lnTo>
                  <a:lnTo>
                    <a:pt x="204406" y="699135"/>
                  </a:lnTo>
                  <a:lnTo>
                    <a:pt x="175361" y="721118"/>
                  </a:lnTo>
                  <a:lnTo>
                    <a:pt x="176847" y="728891"/>
                  </a:lnTo>
                  <a:lnTo>
                    <a:pt x="180886" y="735469"/>
                  </a:lnTo>
                  <a:lnTo>
                    <a:pt x="187020" y="740244"/>
                  </a:lnTo>
                  <a:lnTo>
                    <a:pt x="194767" y="742683"/>
                  </a:lnTo>
                  <a:lnTo>
                    <a:pt x="198361" y="743140"/>
                  </a:lnTo>
                  <a:lnTo>
                    <a:pt x="202044" y="742924"/>
                  </a:lnTo>
                  <a:lnTo>
                    <a:pt x="378574" y="742937"/>
                  </a:lnTo>
                  <a:lnTo>
                    <a:pt x="552551" y="742924"/>
                  </a:lnTo>
                  <a:lnTo>
                    <a:pt x="559879" y="743140"/>
                  </a:lnTo>
                  <a:lnTo>
                    <a:pt x="563473" y="742657"/>
                  </a:lnTo>
                  <a:lnTo>
                    <a:pt x="571182" y="740168"/>
                  </a:lnTo>
                  <a:lnTo>
                    <a:pt x="577278" y="735317"/>
                  </a:lnTo>
                  <a:lnTo>
                    <a:pt x="581279" y="728700"/>
                  </a:lnTo>
                  <a:lnTo>
                    <a:pt x="582701" y="720928"/>
                  </a:lnTo>
                  <a:close/>
                </a:path>
                <a:path w="1121409" h="1005839">
                  <a:moveTo>
                    <a:pt x="582701" y="239877"/>
                  </a:moveTo>
                  <a:lnTo>
                    <a:pt x="581355" y="231559"/>
                  </a:lnTo>
                  <a:lnTo>
                    <a:pt x="577037" y="224497"/>
                  </a:lnTo>
                  <a:lnTo>
                    <a:pt x="570458" y="219468"/>
                  </a:lnTo>
                  <a:lnTo>
                    <a:pt x="562292" y="217220"/>
                  </a:lnTo>
                  <a:lnTo>
                    <a:pt x="553656" y="218452"/>
                  </a:lnTo>
                  <a:lnTo>
                    <a:pt x="546341" y="222846"/>
                  </a:lnTo>
                  <a:lnTo>
                    <a:pt x="541197" y="229654"/>
                  </a:lnTo>
                  <a:lnTo>
                    <a:pt x="539064" y="238125"/>
                  </a:lnTo>
                  <a:lnTo>
                    <a:pt x="540410" y="246468"/>
                  </a:lnTo>
                  <a:lnTo>
                    <a:pt x="544715" y="253530"/>
                  </a:lnTo>
                  <a:lnTo>
                    <a:pt x="551294" y="258572"/>
                  </a:lnTo>
                  <a:lnTo>
                    <a:pt x="559460" y="260807"/>
                  </a:lnTo>
                  <a:lnTo>
                    <a:pt x="568083" y="259588"/>
                  </a:lnTo>
                  <a:lnTo>
                    <a:pt x="575386" y="255181"/>
                  </a:lnTo>
                  <a:lnTo>
                    <a:pt x="580542" y="248361"/>
                  </a:lnTo>
                  <a:lnTo>
                    <a:pt x="582701" y="239877"/>
                  </a:lnTo>
                  <a:close/>
                </a:path>
                <a:path w="1121409" h="1005839">
                  <a:moveTo>
                    <a:pt x="946404" y="238493"/>
                  </a:moveTo>
                  <a:lnTo>
                    <a:pt x="921131" y="216992"/>
                  </a:lnTo>
                  <a:lnTo>
                    <a:pt x="658964" y="217119"/>
                  </a:lnTo>
                  <a:lnTo>
                    <a:pt x="652729" y="216750"/>
                  </a:lnTo>
                  <a:lnTo>
                    <a:pt x="637463" y="218262"/>
                  </a:lnTo>
                  <a:lnTo>
                    <a:pt x="629704" y="223151"/>
                  </a:lnTo>
                  <a:lnTo>
                    <a:pt x="627430" y="238887"/>
                  </a:lnTo>
                  <a:lnTo>
                    <a:pt x="628675" y="248170"/>
                  </a:lnTo>
                  <a:lnTo>
                    <a:pt x="637108" y="257759"/>
                  </a:lnTo>
                  <a:lnTo>
                    <a:pt x="646099" y="260477"/>
                  </a:lnTo>
                  <a:lnTo>
                    <a:pt x="686155" y="260921"/>
                  </a:lnTo>
                  <a:lnTo>
                    <a:pt x="785418" y="260921"/>
                  </a:lnTo>
                  <a:lnTo>
                    <a:pt x="924331" y="260781"/>
                  </a:lnTo>
                  <a:lnTo>
                    <a:pt x="933335" y="258914"/>
                  </a:lnTo>
                  <a:lnTo>
                    <a:pt x="940384" y="254101"/>
                  </a:lnTo>
                  <a:lnTo>
                    <a:pt x="944918" y="247065"/>
                  </a:lnTo>
                  <a:lnTo>
                    <a:pt x="946404" y="238493"/>
                  </a:lnTo>
                  <a:close/>
                </a:path>
                <a:path w="1121409" h="1005839">
                  <a:moveTo>
                    <a:pt x="1121410" y="337820"/>
                  </a:moveTo>
                  <a:lnTo>
                    <a:pt x="1118768" y="287020"/>
                  </a:lnTo>
                  <a:lnTo>
                    <a:pt x="1118704" y="285750"/>
                  </a:lnTo>
                  <a:lnTo>
                    <a:pt x="1107274" y="236220"/>
                  </a:lnTo>
                  <a:lnTo>
                    <a:pt x="1087501" y="191770"/>
                  </a:lnTo>
                  <a:lnTo>
                    <a:pt x="1077645" y="176898"/>
                  </a:lnTo>
                  <a:lnTo>
                    <a:pt x="1077645" y="336550"/>
                  </a:lnTo>
                  <a:lnTo>
                    <a:pt x="1072032" y="382270"/>
                  </a:lnTo>
                  <a:lnTo>
                    <a:pt x="1058468" y="425450"/>
                  </a:lnTo>
                  <a:lnTo>
                    <a:pt x="1037323" y="464820"/>
                  </a:lnTo>
                  <a:lnTo>
                    <a:pt x="1008989" y="501650"/>
                  </a:lnTo>
                  <a:lnTo>
                    <a:pt x="1001445" y="510540"/>
                  </a:lnTo>
                  <a:lnTo>
                    <a:pt x="996111" y="521970"/>
                  </a:lnTo>
                  <a:lnTo>
                    <a:pt x="992555" y="532130"/>
                  </a:lnTo>
                  <a:lnTo>
                    <a:pt x="990384" y="543560"/>
                  </a:lnTo>
                  <a:lnTo>
                    <a:pt x="988758" y="570230"/>
                  </a:lnTo>
                  <a:lnTo>
                    <a:pt x="990663" y="593090"/>
                  </a:lnTo>
                  <a:lnTo>
                    <a:pt x="990777" y="594360"/>
                  </a:lnTo>
                  <a:lnTo>
                    <a:pt x="996391" y="619760"/>
                  </a:lnTo>
                  <a:lnTo>
                    <a:pt x="1005547" y="643890"/>
                  </a:lnTo>
                  <a:lnTo>
                    <a:pt x="1006271" y="645160"/>
                  </a:lnTo>
                  <a:lnTo>
                    <a:pt x="1006843" y="646430"/>
                  </a:lnTo>
                  <a:lnTo>
                    <a:pt x="966190" y="633730"/>
                  </a:lnTo>
                  <a:lnTo>
                    <a:pt x="931494" y="610870"/>
                  </a:lnTo>
                  <a:lnTo>
                    <a:pt x="929894" y="609600"/>
                  </a:lnTo>
                  <a:lnTo>
                    <a:pt x="923734" y="604520"/>
                  </a:lnTo>
                  <a:lnTo>
                    <a:pt x="917829" y="599440"/>
                  </a:lnTo>
                  <a:lnTo>
                    <a:pt x="912329" y="593090"/>
                  </a:lnTo>
                  <a:lnTo>
                    <a:pt x="905878" y="588010"/>
                  </a:lnTo>
                  <a:lnTo>
                    <a:pt x="898969" y="585470"/>
                  </a:lnTo>
                  <a:lnTo>
                    <a:pt x="891527" y="585470"/>
                  </a:lnTo>
                  <a:lnTo>
                    <a:pt x="883488" y="586740"/>
                  </a:lnTo>
                  <a:lnTo>
                    <a:pt x="853960" y="596900"/>
                  </a:lnTo>
                  <a:lnTo>
                    <a:pt x="823925" y="603250"/>
                  </a:lnTo>
                  <a:lnTo>
                    <a:pt x="793445" y="608330"/>
                  </a:lnTo>
                  <a:lnTo>
                    <a:pt x="762635" y="610870"/>
                  </a:lnTo>
                  <a:lnTo>
                    <a:pt x="757351" y="610870"/>
                  </a:lnTo>
                  <a:lnTo>
                    <a:pt x="748398" y="560070"/>
                  </a:lnTo>
                  <a:lnTo>
                    <a:pt x="731901" y="513080"/>
                  </a:lnTo>
                  <a:lnTo>
                    <a:pt x="713740" y="480212"/>
                  </a:lnTo>
                  <a:lnTo>
                    <a:pt x="713740" y="615950"/>
                  </a:lnTo>
                  <a:lnTo>
                    <a:pt x="713422" y="633730"/>
                  </a:lnTo>
                  <a:lnTo>
                    <a:pt x="713359" y="637540"/>
                  </a:lnTo>
                  <a:lnTo>
                    <a:pt x="713244" y="643890"/>
                  </a:lnTo>
                  <a:lnTo>
                    <a:pt x="713130" y="650240"/>
                  </a:lnTo>
                  <a:lnTo>
                    <a:pt x="703656" y="706120"/>
                  </a:lnTo>
                  <a:lnTo>
                    <a:pt x="685939" y="750570"/>
                  </a:lnTo>
                  <a:lnTo>
                    <a:pt x="659803" y="791210"/>
                  </a:lnTo>
                  <a:lnTo>
                    <a:pt x="625246" y="828040"/>
                  </a:lnTo>
                  <a:lnTo>
                    <a:pt x="586320" y="859790"/>
                  </a:lnTo>
                  <a:lnTo>
                    <a:pt x="545033" y="883920"/>
                  </a:lnTo>
                  <a:lnTo>
                    <a:pt x="501510" y="900430"/>
                  </a:lnTo>
                  <a:lnTo>
                    <a:pt x="455891" y="911860"/>
                  </a:lnTo>
                  <a:lnTo>
                    <a:pt x="408292" y="918210"/>
                  </a:lnTo>
                  <a:lnTo>
                    <a:pt x="358863" y="918210"/>
                  </a:lnTo>
                  <a:lnTo>
                    <a:pt x="297040" y="910590"/>
                  </a:lnTo>
                  <a:lnTo>
                    <a:pt x="236994" y="894080"/>
                  </a:lnTo>
                  <a:lnTo>
                    <a:pt x="228930" y="891540"/>
                  </a:lnTo>
                  <a:lnTo>
                    <a:pt x="221589" y="892810"/>
                  </a:lnTo>
                  <a:lnTo>
                    <a:pt x="214807" y="895350"/>
                  </a:lnTo>
                  <a:lnTo>
                    <a:pt x="208470" y="901700"/>
                  </a:lnTo>
                  <a:lnTo>
                    <a:pt x="188150" y="919480"/>
                  </a:lnTo>
                  <a:lnTo>
                    <a:pt x="165658" y="934720"/>
                  </a:lnTo>
                  <a:lnTo>
                    <a:pt x="140754" y="947420"/>
                  </a:lnTo>
                  <a:lnTo>
                    <a:pt x="113245" y="956310"/>
                  </a:lnTo>
                  <a:lnTo>
                    <a:pt x="124841" y="927100"/>
                  </a:lnTo>
                  <a:lnTo>
                    <a:pt x="131495" y="897890"/>
                  </a:lnTo>
                  <a:lnTo>
                    <a:pt x="128854" y="839470"/>
                  </a:lnTo>
                  <a:lnTo>
                    <a:pt x="85775" y="773430"/>
                  </a:lnTo>
                  <a:lnTo>
                    <a:pt x="63792" y="731520"/>
                  </a:lnTo>
                  <a:lnTo>
                    <a:pt x="49657" y="688340"/>
                  </a:lnTo>
                  <a:lnTo>
                    <a:pt x="44056" y="640080"/>
                  </a:lnTo>
                  <a:lnTo>
                    <a:pt x="48463" y="588010"/>
                  </a:lnTo>
                  <a:lnTo>
                    <a:pt x="48564" y="586740"/>
                  </a:lnTo>
                  <a:lnTo>
                    <a:pt x="64084" y="537210"/>
                  </a:lnTo>
                  <a:lnTo>
                    <a:pt x="89776" y="492760"/>
                  </a:lnTo>
                  <a:lnTo>
                    <a:pt x="124828" y="452120"/>
                  </a:lnTo>
                  <a:lnTo>
                    <a:pt x="166852" y="417830"/>
                  </a:lnTo>
                  <a:lnTo>
                    <a:pt x="211670" y="389890"/>
                  </a:lnTo>
                  <a:lnTo>
                    <a:pt x="259156" y="369570"/>
                  </a:lnTo>
                  <a:lnTo>
                    <a:pt x="309156" y="356870"/>
                  </a:lnTo>
                  <a:lnTo>
                    <a:pt x="361556" y="350520"/>
                  </a:lnTo>
                  <a:lnTo>
                    <a:pt x="416217" y="350520"/>
                  </a:lnTo>
                  <a:lnTo>
                    <a:pt x="464705" y="356870"/>
                  </a:lnTo>
                  <a:lnTo>
                    <a:pt x="510717" y="369570"/>
                  </a:lnTo>
                  <a:lnTo>
                    <a:pt x="554075" y="388620"/>
                  </a:lnTo>
                  <a:lnTo>
                    <a:pt x="594588" y="414020"/>
                  </a:lnTo>
                  <a:lnTo>
                    <a:pt x="632091" y="445770"/>
                  </a:lnTo>
                  <a:lnTo>
                    <a:pt x="665264" y="483870"/>
                  </a:lnTo>
                  <a:lnTo>
                    <a:pt x="689927" y="525780"/>
                  </a:lnTo>
                  <a:lnTo>
                    <a:pt x="706081" y="570230"/>
                  </a:lnTo>
                  <a:lnTo>
                    <a:pt x="713740" y="615950"/>
                  </a:lnTo>
                  <a:lnTo>
                    <a:pt x="713740" y="480212"/>
                  </a:lnTo>
                  <a:lnTo>
                    <a:pt x="708050" y="469900"/>
                  </a:lnTo>
                  <a:lnTo>
                    <a:pt x="677024" y="429260"/>
                  </a:lnTo>
                  <a:lnTo>
                    <a:pt x="639038" y="392430"/>
                  </a:lnTo>
                  <a:lnTo>
                    <a:pt x="930465" y="392430"/>
                  </a:lnTo>
                  <a:lnTo>
                    <a:pt x="935672" y="389890"/>
                  </a:lnTo>
                  <a:lnTo>
                    <a:pt x="941158" y="386080"/>
                  </a:lnTo>
                  <a:lnTo>
                    <a:pt x="944740" y="379730"/>
                  </a:lnTo>
                  <a:lnTo>
                    <a:pt x="946365" y="374650"/>
                  </a:lnTo>
                  <a:lnTo>
                    <a:pt x="945984" y="367030"/>
                  </a:lnTo>
                  <a:lnTo>
                    <a:pt x="927506" y="349250"/>
                  </a:lnTo>
                  <a:lnTo>
                    <a:pt x="576211" y="349250"/>
                  </a:lnTo>
                  <a:lnTo>
                    <a:pt x="569379" y="347980"/>
                  </a:lnTo>
                  <a:lnTo>
                    <a:pt x="529221" y="331470"/>
                  </a:lnTo>
                  <a:lnTo>
                    <a:pt x="457796" y="311150"/>
                  </a:lnTo>
                  <a:lnTo>
                    <a:pt x="420751" y="307340"/>
                  </a:lnTo>
                  <a:lnTo>
                    <a:pt x="418211" y="307340"/>
                  </a:lnTo>
                  <a:lnTo>
                    <a:pt x="415671" y="306070"/>
                  </a:lnTo>
                  <a:lnTo>
                    <a:pt x="411137" y="306070"/>
                  </a:lnTo>
                  <a:lnTo>
                    <a:pt x="409028" y="304800"/>
                  </a:lnTo>
                  <a:lnTo>
                    <a:pt x="410667" y="287020"/>
                  </a:lnTo>
                  <a:lnTo>
                    <a:pt x="424484" y="237490"/>
                  </a:lnTo>
                  <a:lnTo>
                    <a:pt x="447459" y="191770"/>
                  </a:lnTo>
                  <a:lnTo>
                    <a:pt x="476669" y="151130"/>
                  </a:lnTo>
                  <a:lnTo>
                    <a:pt x="511835" y="118110"/>
                  </a:lnTo>
                  <a:lnTo>
                    <a:pt x="552691" y="90170"/>
                  </a:lnTo>
                  <a:lnTo>
                    <a:pt x="598944" y="69850"/>
                  </a:lnTo>
                  <a:lnTo>
                    <a:pt x="647369" y="54610"/>
                  </a:lnTo>
                  <a:lnTo>
                    <a:pt x="694842" y="44450"/>
                  </a:lnTo>
                  <a:lnTo>
                    <a:pt x="741311" y="41910"/>
                  </a:lnTo>
                  <a:lnTo>
                    <a:pt x="786739" y="44450"/>
                  </a:lnTo>
                  <a:lnTo>
                    <a:pt x="831049" y="52070"/>
                  </a:lnTo>
                  <a:lnTo>
                    <a:pt x="874204" y="67310"/>
                  </a:lnTo>
                  <a:lnTo>
                    <a:pt x="916152" y="87630"/>
                  </a:lnTo>
                  <a:lnTo>
                    <a:pt x="956830" y="113030"/>
                  </a:lnTo>
                  <a:lnTo>
                    <a:pt x="996188" y="146050"/>
                  </a:lnTo>
                  <a:lnTo>
                    <a:pt x="1032383" y="185420"/>
                  </a:lnTo>
                  <a:lnTo>
                    <a:pt x="1058367" y="231140"/>
                  </a:lnTo>
                  <a:lnTo>
                    <a:pt x="1073632" y="280670"/>
                  </a:lnTo>
                  <a:lnTo>
                    <a:pt x="1077645" y="336550"/>
                  </a:lnTo>
                  <a:lnTo>
                    <a:pt x="1077645" y="176898"/>
                  </a:lnTo>
                  <a:lnTo>
                    <a:pt x="1024382" y="111760"/>
                  </a:lnTo>
                  <a:lnTo>
                    <a:pt x="984453" y="78740"/>
                  </a:lnTo>
                  <a:lnTo>
                    <a:pt x="942378" y="50800"/>
                  </a:lnTo>
                  <a:lnTo>
                    <a:pt x="898207" y="29210"/>
                  </a:lnTo>
                  <a:lnTo>
                    <a:pt x="852030" y="13970"/>
                  </a:lnTo>
                  <a:lnTo>
                    <a:pt x="803910" y="3810"/>
                  </a:lnTo>
                  <a:lnTo>
                    <a:pt x="753897" y="0"/>
                  </a:lnTo>
                  <a:lnTo>
                    <a:pt x="702081" y="0"/>
                  </a:lnTo>
                  <a:lnTo>
                    <a:pt x="647420" y="7620"/>
                  </a:lnTo>
                  <a:lnTo>
                    <a:pt x="595668" y="22860"/>
                  </a:lnTo>
                  <a:lnTo>
                    <a:pt x="546950" y="43180"/>
                  </a:lnTo>
                  <a:lnTo>
                    <a:pt x="501408" y="72390"/>
                  </a:lnTo>
                  <a:lnTo>
                    <a:pt x="459181" y="107950"/>
                  </a:lnTo>
                  <a:lnTo>
                    <a:pt x="424014" y="147320"/>
                  </a:lnTo>
                  <a:lnTo>
                    <a:pt x="396557" y="191770"/>
                  </a:lnTo>
                  <a:lnTo>
                    <a:pt x="377164" y="240030"/>
                  </a:lnTo>
                  <a:lnTo>
                    <a:pt x="366242" y="292100"/>
                  </a:lnTo>
                  <a:lnTo>
                    <a:pt x="364947" y="302260"/>
                  </a:lnTo>
                  <a:lnTo>
                    <a:pt x="361950" y="306070"/>
                  </a:lnTo>
                  <a:lnTo>
                    <a:pt x="298907" y="314960"/>
                  </a:lnTo>
                  <a:lnTo>
                    <a:pt x="248843" y="327660"/>
                  </a:lnTo>
                  <a:lnTo>
                    <a:pt x="200850" y="346710"/>
                  </a:lnTo>
                  <a:lnTo>
                    <a:pt x="155003" y="373380"/>
                  </a:lnTo>
                  <a:lnTo>
                    <a:pt x="117360" y="400050"/>
                  </a:lnTo>
                  <a:lnTo>
                    <a:pt x="84010" y="430530"/>
                  </a:lnTo>
                  <a:lnTo>
                    <a:pt x="55410" y="466090"/>
                  </a:lnTo>
                  <a:lnTo>
                    <a:pt x="31965" y="504190"/>
                  </a:lnTo>
                  <a:lnTo>
                    <a:pt x="14135" y="547370"/>
                  </a:lnTo>
                  <a:lnTo>
                    <a:pt x="3213" y="594360"/>
                  </a:lnTo>
                  <a:lnTo>
                    <a:pt x="0" y="609600"/>
                  </a:lnTo>
                  <a:lnTo>
                    <a:pt x="0" y="657860"/>
                  </a:lnTo>
                  <a:lnTo>
                    <a:pt x="635" y="660400"/>
                  </a:lnTo>
                  <a:lnTo>
                    <a:pt x="1574" y="662940"/>
                  </a:lnTo>
                  <a:lnTo>
                    <a:pt x="1854" y="665480"/>
                  </a:lnTo>
                  <a:lnTo>
                    <a:pt x="11061" y="713740"/>
                  </a:lnTo>
                  <a:lnTo>
                    <a:pt x="27419" y="758190"/>
                  </a:lnTo>
                  <a:lnTo>
                    <a:pt x="50558" y="798830"/>
                  </a:lnTo>
                  <a:lnTo>
                    <a:pt x="80111" y="838200"/>
                  </a:lnTo>
                  <a:lnTo>
                    <a:pt x="83896" y="842010"/>
                  </a:lnTo>
                  <a:lnTo>
                    <a:pt x="86512" y="848360"/>
                  </a:lnTo>
                  <a:lnTo>
                    <a:pt x="87350" y="854710"/>
                  </a:lnTo>
                  <a:lnTo>
                    <a:pt x="88569" y="882650"/>
                  </a:lnTo>
                  <a:lnTo>
                    <a:pt x="88671" y="885190"/>
                  </a:lnTo>
                  <a:lnTo>
                    <a:pt x="83312" y="914400"/>
                  </a:lnTo>
                  <a:lnTo>
                    <a:pt x="71297" y="941070"/>
                  </a:lnTo>
                  <a:lnTo>
                    <a:pt x="52705" y="966470"/>
                  </a:lnTo>
                  <a:lnTo>
                    <a:pt x="47942" y="972820"/>
                  </a:lnTo>
                  <a:lnTo>
                    <a:pt x="44780" y="979170"/>
                  </a:lnTo>
                  <a:lnTo>
                    <a:pt x="62826" y="1005840"/>
                  </a:lnTo>
                  <a:lnTo>
                    <a:pt x="70789" y="1005840"/>
                  </a:lnTo>
                  <a:lnTo>
                    <a:pt x="113779" y="1002030"/>
                  </a:lnTo>
                  <a:lnTo>
                    <a:pt x="154025" y="989330"/>
                  </a:lnTo>
                  <a:lnTo>
                    <a:pt x="191516" y="970280"/>
                  </a:lnTo>
                  <a:lnTo>
                    <a:pt x="210616" y="956310"/>
                  </a:lnTo>
                  <a:lnTo>
                    <a:pt x="226250" y="944880"/>
                  </a:lnTo>
                  <a:lnTo>
                    <a:pt x="230555" y="941070"/>
                  </a:lnTo>
                  <a:lnTo>
                    <a:pt x="233934" y="938530"/>
                  </a:lnTo>
                  <a:lnTo>
                    <a:pt x="258508" y="944880"/>
                  </a:lnTo>
                  <a:lnTo>
                    <a:pt x="276555" y="949960"/>
                  </a:lnTo>
                  <a:lnTo>
                    <a:pt x="312940" y="957580"/>
                  </a:lnTo>
                  <a:lnTo>
                    <a:pt x="359981" y="961390"/>
                  </a:lnTo>
                  <a:lnTo>
                    <a:pt x="406311" y="962660"/>
                  </a:lnTo>
                  <a:lnTo>
                    <a:pt x="451853" y="957580"/>
                  </a:lnTo>
                  <a:lnTo>
                    <a:pt x="496544" y="947420"/>
                  </a:lnTo>
                  <a:lnTo>
                    <a:pt x="524383" y="938530"/>
                  </a:lnTo>
                  <a:lnTo>
                    <a:pt x="540296" y="933450"/>
                  </a:lnTo>
                  <a:lnTo>
                    <a:pt x="583057" y="911860"/>
                  </a:lnTo>
                  <a:lnTo>
                    <a:pt x="629373" y="882650"/>
                  </a:lnTo>
                  <a:lnTo>
                    <a:pt x="669442" y="847090"/>
                  </a:lnTo>
                  <a:lnTo>
                    <a:pt x="702881" y="806450"/>
                  </a:lnTo>
                  <a:lnTo>
                    <a:pt x="729297" y="759460"/>
                  </a:lnTo>
                  <a:lnTo>
                    <a:pt x="748296" y="707390"/>
                  </a:lnTo>
                  <a:lnTo>
                    <a:pt x="756043" y="669290"/>
                  </a:lnTo>
                  <a:lnTo>
                    <a:pt x="758431" y="655320"/>
                  </a:lnTo>
                  <a:lnTo>
                    <a:pt x="769721" y="655320"/>
                  </a:lnTo>
                  <a:lnTo>
                    <a:pt x="775423" y="654050"/>
                  </a:lnTo>
                  <a:lnTo>
                    <a:pt x="843381" y="642620"/>
                  </a:lnTo>
                  <a:lnTo>
                    <a:pt x="865720" y="637540"/>
                  </a:lnTo>
                  <a:lnTo>
                    <a:pt x="877049" y="636270"/>
                  </a:lnTo>
                  <a:lnTo>
                    <a:pt x="887031" y="636270"/>
                  </a:lnTo>
                  <a:lnTo>
                    <a:pt x="896467" y="640080"/>
                  </a:lnTo>
                  <a:lnTo>
                    <a:pt x="906145" y="646430"/>
                  </a:lnTo>
                  <a:lnTo>
                    <a:pt x="939266" y="669290"/>
                  </a:lnTo>
                  <a:lnTo>
                    <a:pt x="975004" y="685800"/>
                  </a:lnTo>
                  <a:lnTo>
                    <a:pt x="1013155" y="695960"/>
                  </a:lnTo>
                  <a:lnTo>
                    <a:pt x="1053465" y="699770"/>
                  </a:lnTo>
                  <a:lnTo>
                    <a:pt x="1060564" y="698500"/>
                  </a:lnTo>
                  <a:lnTo>
                    <a:pt x="1066711" y="697230"/>
                  </a:lnTo>
                  <a:lnTo>
                    <a:pt x="1071791" y="693420"/>
                  </a:lnTo>
                  <a:lnTo>
                    <a:pt x="1075728" y="687070"/>
                  </a:lnTo>
                  <a:lnTo>
                    <a:pt x="1077836" y="680720"/>
                  </a:lnTo>
                  <a:lnTo>
                    <a:pt x="1077556" y="673100"/>
                  </a:lnTo>
                  <a:lnTo>
                    <a:pt x="1075182" y="668020"/>
                  </a:lnTo>
                  <a:lnTo>
                    <a:pt x="1071003" y="661670"/>
                  </a:lnTo>
                  <a:lnTo>
                    <a:pt x="1070038" y="660400"/>
                  </a:lnTo>
                  <a:lnTo>
                    <a:pt x="1069022" y="659130"/>
                  </a:lnTo>
                  <a:lnTo>
                    <a:pt x="1068057" y="659130"/>
                  </a:lnTo>
                  <a:lnTo>
                    <a:pt x="1061643" y="650240"/>
                  </a:lnTo>
                  <a:lnTo>
                    <a:pt x="1049731" y="633730"/>
                  </a:lnTo>
                  <a:lnTo>
                    <a:pt x="1038021" y="605790"/>
                  </a:lnTo>
                  <a:lnTo>
                    <a:pt x="1032967" y="577850"/>
                  </a:lnTo>
                  <a:lnTo>
                    <a:pt x="1034503" y="547370"/>
                  </a:lnTo>
                  <a:lnTo>
                    <a:pt x="1034567" y="546100"/>
                  </a:lnTo>
                  <a:lnTo>
                    <a:pt x="1035443" y="541020"/>
                  </a:lnTo>
                  <a:lnTo>
                    <a:pt x="1038771" y="534670"/>
                  </a:lnTo>
                  <a:lnTo>
                    <a:pt x="1042593" y="529590"/>
                  </a:lnTo>
                  <a:lnTo>
                    <a:pt x="1074826" y="487680"/>
                  </a:lnTo>
                  <a:lnTo>
                    <a:pt x="1099108" y="440690"/>
                  </a:lnTo>
                  <a:lnTo>
                    <a:pt x="1114831" y="391160"/>
                  </a:lnTo>
                  <a:lnTo>
                    <a:pt x="1121410" y="337820"/>
                  </a:lnTo>
                  <a:close/>
                </a:path>
              </a:pathLst>
            </a:custGeom>
            <a:solidFill>
              <a:srgbClr val="A800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46875" y="6962221"/>
            <a:ext cx="171450" cy="17144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15260" y="8944212"/>
            <a:ext cx="823594" cy="514350"/>
          </a:xfrm>
          <a:custGeom>
            <a:avLst/>
            <a:gdLst/>
            <a:ahLst/>
            <a:cxnLst/>
            <a:rect l="l" t="t" r="r" b="b"/>
            <a:pathLst>
              <a:path w="823594" h="514350">
                <a:moveTo>
                  <a:pt x="479024" y="305370"/>
                </a:moveTo>
                <a:lnTo>
                  <a:pt x="395338" y="305370"/>
                </a:lnTo>
                <a:lnTo>
                  <a:pt x="406668" y="327555"/>
                </a:lnTo>
                <a:lnTo>
                  <a:pt x="439259" y="386298"/>
                </a:lnTo>
                <a:lnTo>
                  <a:pt x="473367" y="435164"/>
                </a:lnTo>
                <a:lnTo>
                  <a:pt x="506548" y="469148"/>
                </a:lnTo>
                <a:lnTo>
                  <a:pt x="544164" y="494161"/>
                </a:lnTo>
                <a:lnTo>
                  <a:pt x="586508" y="509436"/>
                </a:lnTo>
                <a:lnTo>
                  <a:pt x="633869" y="514209"/>
                </a:lnTo>
                <a:lnTo>
                  <a:pt x="677937" y="508971"/>
                </a:lnTo>
                <a:lnTo>
                  <a:pt x="717642" y="494669"/>
                </a:lnTo>
                <a:lnTo>
                  <a:pt x="752884" y="471391"/>
                </a:lnTo>
                <a:lnTo>
                  <a:pt x="783564" y="439228"/>
                </a:lnTo>
                <a:lnTo>
                  <a:pt x="784694" y="437484"/>
                </a:lnTo>
                <a:lnTo>
                  <a:pt x="633274" y="437484"/>
                </a:lnTo>
                <a:lnTo>
                  <a:pt x="605248" y="434753"/>
                </a:lnTo>
                <a:lnTo>
                  <a:pt x="557544" y="412897"/>
                </a:lnTo>
                <a:lnTo>
                  <a:pt x="525608" y="381815"/>
                </a:lnTo>
                <a:lnTo>
                  <a:pt x="501243" y="344499"/>
                </a:lnTo>
                <a:lnTo>
                  <a:pt x="490235" y="325368"/>
                </a:lnTo>
                <a:lnTo>
                  <a:pt x="479024" y="305370"/>
                </a:lnTo>
                <a:close/>
              </a:path>
              <a:path w="823594" h="514350">
                <a:moveTo>
                  <a:pt x="789697" y="212599"/>
                </a:moveTo>
                <a:lnTo>
                  <a:pt x="636896" y="212599"/>
                </a:lnTo>
                <a:lnTo>
                  <a:pt x="655873" y="215354"/>
                </a:lnTo>
                <a:lnTo>
                  <a:pt x="675347" y="221258"/>
                </a:lnTo>
                <a:lnTo>
                  <a:pt x="705169" y="239117"/>
                </a:lnTo>
                <a:lnTo>
                  <a:pt x="727232" y="265211"/>
                </a:lnTo>
                <a:lnTo>
                  <a:pt x="739851" y="296658"/>
                </a:lnTo>
                <a:lnTo>
                  <a:pt x="739957" y="296923"/>
                </a:lnTo>
                <a:lnTo>
                  <a:pt x="741365" y="323900"/>
                </a:lnTo>
                <a:lnTo>
                  <a:pt x="741441" y="325368"/>
                </a:lnTo>
                <a:lnTo>
                  <a:pt x="741556" y="327555"/>
                </a:lnTo>
                <a:lnTo>
                  <a:pt x="741638" y="329131"/>
                </a:lnTo>
                <a:lnTo>
                  <a:pt x="741718" y="330673"/>
                </a:lnTo>
                <a:lnTo>
                  <a:pt x="741768" y="331634"/>
                </a:lnTo>
                <a:lnTo>
                  <a:pt x="736109" y="358499"/>
                </a:lnTo>
                <a:lnTo>
                  <a:pt x="709697" y="402971"/>
                </a:lnTo>
                <a:lnTo>
                  <a:pt x="660941" y="432596"/>
                </a:lnTo>
                <a:lnTo>
                  <a:pt x="633274" y="437484"/>
                </a:lnTo>
                <a:lnTo>
                  <a:pt x="784694" y="437484"/>
                </a:lnTo>
                <a:lnTo>
                  <a:pt x="800622" y="412897"/>
                </a:lnTo>
                <a:lnTo>
                  <a:pt x="812679" y="384755"/>
                </a:lnTo>
                <a:lnTo>
                  <a:pt x="820069" y="355018"/>
                </a:lnTo>
                <a:lnTo>
                  <a:pt x="823125" y="323900"/>
                </a:lnTo>
                <a:lnTo>
                  <a:pt x="820849" y="286854"/>
                </a:lnTo>
                <a:lnTo>
                  <a:pt x="820833" y="286593"/>
                </a:lnTo>
                <a:lnTo>
                  <a:pt x="820718" y="284718"/>
                </a:lnTo>
                <a:lnTo>
                  <a:pt x="810729" y="248771"/>
                </a:lnTo>
                <a:lnTo>
                  <a:pt x="810671" y="248562"/>
                </a:lnTo>
                <a:lnTo>
                  <a:pt x="792601" y="215784"/>
                </a:lnTo>
                <a:lnTo>
                  <a:pt x="789697" y="212599"/>
                </a:lnTo>
                <a:close/>
              </a:path>
              <a:path w="823594" h="514350">
                <a:moveTo>
                  <a:pt x="182675" y="0"/>
                </a:moveTo>
                <a:lnTo>
                  <a:pt x="140511" y="6262"/>
                </a:lnTo>
                <a:lnTo>
                  <a:pt x="101069" y="22213"/>
                </a:lnTo>
                <a:lnTo>
                  <a:pt x="64490" y="48043"/>
                </a:lnTo>
                <a:lnTo>
                  <a:pt x="36668" y="78254"/>
                </a:lnTo>
                <a:lnTo>
                  <a:pt x="16995" y="112318"/>
                </a:lnTo>
                <a:lnTo>
                  <a:pt x="4947" y="149877"/>
                </a:lnTo>
                <a:lnTo>
                  <a:pt x="0" y="190575"/>
                </a:lnTo>
                <a:lnTo>
                  <a:pt x="5873" y="243761"/>
                </a:lnTo>
                <a:lnTo>
                  <a:pt x="26498" y="291345"/>
                </a:lnTo>
                <a:lnTo>
                  <a:pt x="60211" y="330673"/>
                </a:lnTo>
                <a:lnTo>
                  <a:pt x="105346" y="359091"/>
                </a:lnTo>
                <a:lnTo>
                  <a:pt x="166546" y="376163"/>
                </a:lnTo>
                <a:lnTo>
                  <a:pt x="198049" y="377751"/>
                </a:lnTo>
                <a:lnTo>
                  <a:pt x="230136" y="374700"/>
                </a:lnTo>
                <a:lnTo>
                  <a:pt x="286162" y="359757"/>
                </a:lnTo>
                <a:lnTo>
                  <a:pt x="339216" y="336498"/>
                </a:lnTo>
                <a:lnTo>
                  <a:pt x="395338" y="305370"/>
                </a:lnTo>
                <a:lnTo>
                  <a:pt x="479024" y="305370"/>
                </a:lnTo>
                <a:lnTo>
                  <a:pt x="477203" y="302124"/>
                </a:lnTo>
                <a:lnTo>
                  <a:pt x="198008" y="302124"/>
                </a:lnTo>
                <a:lnTo>
                  <a:pt x="177371" y="300768"/>
                </a:lnTo>
                <a:lnTo>
                  <a:pt x="156743" y="296150"/>
                </a:lnTo>
                <a:lnTo>
                  <a:pt x="120898" y="277569"/>
                </a:lnTo>
                <a:lnTo>
                  <a:pt x="95526" y="248771"/>
                </a:lnTo>
                <a:lnTo>
                  <a:pt x="82341" y="212599"/>
                </a:lnTo>
                <a:lnTo>
                  <a:pt x="82693" y="192582"/>
                </a:lnTo>
                <a:lnTo>
                  <a:pt x="82796" y="186740"/>
                </a:lnTo>
                <a:lnTo>
                  <a:pt x="82831" y="184731"/>
                </a:lnTo>
                <a:lnTo>
                  <a:pt x="82930" y="179158"/>
                </a:lnTo>
                <a:lnTo>
                  <a:pt x="83050" y="172325"/>
                </a:lnTo>
                <a:lnTo>
                  <a:pt x="83057" y="171893"/>
                </a:lnTo>
                <a:lnTo>
                  <a:pt x="93345" y="139820"/>
                </a:lnTo>
                <a:lnTo>
                  <a:pt x="110478" y="113851"/>
                </a:lnTo>
                <a:lnTo>
                  <a:pt x="134462" y="94212"/>
                </a:lnTo>
                <a:lnTo>
                  <a:pt x="165303" y="81127"/>
                </a:lnTo>
                <a:lnTo>
                  <a:pt x="194806" y="76715"/>
                </a:lnTo>
                <a:lnTo>
                  <a:pt x="347553" y="76715"/>
                </a:lnTo>
                <a:lnTo>
                  <a:pt x="323471" y="51256"/>
                </a:lnTo>
                <a:lnTo>
                  <a:pt x="295063" y="29388"/>
                </a:lnTo>
                <a:lnTo>
                  <a:pt x="263186" y="13152"/>
                </a:lnTo>
                <a:lnTo>
                  <a:pt x="227418" y="3237"/>
                </a:lnTo>
                <a:lnTo>
                  <a:pt x="182675" y="0"/>
                </a:lnTo>
                <a:close/>
              </a:path>
              <a:path w="823594" h="514350">
                <a:moveTo>
                  <a:pt x="347553" y="76715"/>
                </a:moveTo>
                <a:lnTo>
                  <a:pt x="194806" y="76715"/>
                </a:lnTo>
                <a:lnTo>
                  <a:pt x="222632" y="80212"/>
                </a:lnTo>
                <a:lnTo>
                  <a:pt x="248793" y="90824"/>
                </a:lnTo>
                <a:lnTo>
                  <a:pt x="288337" y="122035"/>
                </a:lnTo>
                <a:lnTo>
                  <a:pt x="313378" y="154641"/>
                </a:lnTo>
                <a:lnTo>
                  <a:pt x="333559" y="189055"/>
                </a:lnTo>
                <a:lnTo>
                  <a:pt x="361734" y="240321"/>
                </a:lnTo>
                <a:lnTo>
                  <a:pt x="361962" y="241159"/>
                </a:lnTo>
                <a:lnTo>
                  <a:pt x="362330" y="242137"/>
                </a:lnTo>
                <a:lnTo>
                  <a:pt x="302526" y="273398"/>
                </a:lnTo>
                <a:lnTo>
                  <a:pt x="239293" y="296658"/>
                </a:lnTo>
                <a:lnTo>
                  <a:pt x="198008" y="302124"/>
                </a:lnTo>
                <a:lnTo>
                  <a:pt x="477203" y="302124"/>
                </a:lnTo>
                <a:lnTo>
                  <a:pt x="468642" y="286854"/>
                </a:lnTo>
                <a:lnTo>
                  <a:pt x="465988" y="282168"/>
                </a:lnTo>
                <a:lnTo>
                  <a:pt x="464108" y="277049"/>
                </a:lnTo>
                <a:lnTo>
                  <a:pt x="526445" y="238075"/>
                </a:lnTo>
                <a:lnTo>
                  <a:pt x="596201" y="214972"/>
                </a:lnTo>
                <a:lnTo>
                  <a:pt x="615079" y="212599"/>
                </a:lnTo>
                <a:lnTo>
                  <a:pt x="789697" y="212599"/>
                </a:lnTo>
                <a:lnTo>
                  <a:pt x="786142" y="208698"/>
                </a:lnTo>
                <a:lnTo>
                  <a:pt x="428091" y="208698"/>
                </a:lnTo>
                <a:lnTo>
                  <a:pt x="412508" y="179158"/>
                </a:lnTo>
                <a:lnTo>
                  <a:pt x="398281" y="152818"/>
                </a:lnTo>
                <a:lnTo>
                  <a:pt x="383255" y="126983"/>
                </a:lnTo>
                <a:lnTo>
                  <a:pt x="366936" y="101962"/>
                </a:lnTo>
                <a:lnTo>
                  <a:pt x="348830" y="78066"/>
                </a:lnTo>
                <a:lnTo>
                  <a:pt x="347553" y="76715"/>
                </a:lnTo>
                <a:close/>
              </a:path>
              <a:path w="823594" h="514350">
                <a:moveTo>
                  <a:pt x="642219" y="136812"/>
                </a:moveTo>
                <a:lnTo>
                  <a:pt x="595579" y="139229"/>
                </a:lnTo>
                <a:lnTo>
                  <a:pt x="538630" y="153713"/>
                </a:lnTo>
                <a:lnTo>
                  <a:pt x="484797" y="177266"/>
                </a:lnTo>
                <a:lnTo>
                  <a:pt x="428091" y="208698"/>
                </a:lnTo>
                <a:lnTo>
                  <a:pt x="786142" y="208698"/>
                </a:lnTo>
                <a:lnTo>
                  <a:pt x="766127" y="186740"/>
                </a:lnTo>
                <a:lnTo>
                  <a:pt x="727802" y="159924"/>
                </a:lnTo>
                <a:lnTo>
                  <a:pt x="686396" y="143496"/>
                </a:lnTo>
                <a:lnTo>
                  <a:pt x="642219" y="136812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657207" y="8552126"/>
            <a:ext cx="937894" cy="1096010"/>
          </a:xfrm>
          <a:custGeom>
            <a:avLst/>
            <a:gdLst/>
            <a:ahLst/>
            <a:cxnLst/>
            <a:rect l="l" t="t" r="r" b="b"/>
            <a:pathLst>
              <a:path w="937894" h="1096009">
                <a:moveTo>
                  <a:pt x="294373" y="364490"/>
                </a:moveTo>
                <a:lnTo>
                  <a:pt x="290194" y="364490"/>
                </a:lnTo>
                <a:lnTo>
                  <a:pt x="222468" y="384810"/>
                </a:lnTo>
                <a:lnTo>
                  <a:pt x="162698" y="396240"/>
                </a:lnTo>
                <a:lnTo>
                  <a:pt x="109736" y="403860"/>
                </a:lnTo>
                <a:lnTo>
                  <a:pt x="66586" y="406400"/>
                </a:lnTo>
                <a:lnTo>
                  <a:pt x="284200" y="406400"/>
                </a:lnTo>
                <a:lnTo>
                  <a:pt x="412064" y="589280"/>
                </a:lnTo>
                <a:lnTo>
                  <a:pt x="435458" y="622300"/>
                </a:lnTo>
                <a:lnTo>
                  <a:pt x="469134" y="669290"/>
                </a:lnTo>
                <a:lnTo>
                  <a:pt x="494982" y="706120"/>
                </a:lnTo>
                <a:lnTo>
                  <a:pt x="527853" y="750570"/>
                </a:lnTo>
                <a:lnTo>
                  <a:pt x="559084" y="793750"/>
                </a:lnTo>
                <a:lnTo>
                  <a:pt x="585817" y="829310"/>
                </a:lnTo>
                <a:lnTo>
                  <a:pt x="618451" y="867410"/>
                </a:lnTo>
                <a:lnTo>
                  <a:pt x="666114" y="890270"/>
                </a:lnTo>
                <a:lnTo>
                  <a:pt x="670877" y="890270"/>
                </a:lnTo>
                <a:lnTo>
                  <a:pt x="656359" y="923290"/>
                </a:lnTo>
                <a:lnTo>
                  <a:pt x="650490" y="958850"/>
                </a:lnTo>
                <a:lnTo>
                  <a:pt x="654132" y="994410"/>
                </a:lnTo>
                <a:lnTo>
                  <a:pt x="668146" y="1028700"/>
                </a:lnTo>
                <a:lnTo>
                  <a:pt x="696051" y="1062990"/>
                </a:lnTo>
                <a:lnTo>
                  <a:pt x="731951" y="1085850"/>
                </a:lnTo>
                <a:lnTo>
                  <a:pt x="772704" y="1096010"/>
                </a:lnTo>
                <a:lnTo>
                  <a:pt x="815166" y="1094740"/>
                </a:lnTo>
                <a:lnTo>
                  <a:pt x="856195" y="1078230"/>
                </a:lnTo>
                <a:lnTo>
                  <a:pt x="880888" y="1057910"/>
                </a:lnTo>
                <a:lnTo>
                  <a:pt x="799429" y="1057910"/>
                </a:lnTo>
                <a:lnTo>
                  <a:pt x="761892" y="1055370"/>
                </a:lnTo>
                <a:lnTo>
                  <a:pt x="728040" y="1038860"/>
                </a:lnTo>
                <a:lnTo>
                  <a:pt x="702106" y="1009650"/>
                </a:lnTo>
                <a:lnTo>
                  <a:pt x="689466" y="972820"/>
                </a:lnTo>
                <a:lnTo>
                  <a:pt x="691911" y="934720"/>
                </a:lnTo>
                <a:lnTo>
                  <a:pt x="708325" y="900430"/>
                </a:lnTo>
                <a:lnTo>
                  <a:pt x="737590" y="875030"/>
                </a:lnTo>
                <a:lnTo>
                  <a:pt x="774590" y="862330"/>
                </a:lnTo>
                <a:lnTo>
                  <a:pt x="881328" y="862330"/>
                </a:lnTo>
                <a:lnTo>
                  <a:pt x="872406" y="852170"/>
                </a:lnTo>
                <a:lnTo>
                  <a:pt x="672541" y="852170"/>
                </a:lnTo>
                <a:lnTo>
                  <a:pt x="662807" y="849630"/>
                </a:lnTo>
                <a:lnTo>
                  <a:pt x="617689" y="806450"/>
                </a:lnTo>
                <a:lnTo>
                  <a:pt x="591459" y="770890"/>
                </a:lnTo>
                <a:lnTo>
                  <a:pt x="559974" y="728980"/>
                </a:lnTo>
                <a:lnTo>
                  <a:pt x="526897" y="683260"/>
                </a:lnTo>
                <a:lnTo>
                  <a:pt x="495629" y="638810"/>
                </a:lnTo>
                <a:lnTo>
                  <a:pt x="469258" y="601980"/>
                </a:lnTo>
                <a:lnTo>
                  <a:pt x="306120" y="369570"/>
                </a:lnTo>
                <a:lnTo>
                  <a:pt x="302755" y="367030"/>
                </a:lnTo>
                <a:lnTo>
                  <a:pt x="294373" y="364490"/>
                </a:lnTo>
                <a:close/>
              </a:path>
              <a:path w="937894" h="1096009">
                <a:moveTo>
                  <a:pt x="881328" y="862330"/>
                </a:moveTo>
                <a:lnTo>
                  <a:pt x="774590" y="862330"/>
                </a:lnTo>
                <a:lnTo>
                  <a:pt x="812130" y="864870"/>
                </a:lnTo>
                <a:lnTo>
                  <a:pt x="845979" y="881380"/>
                </a:lnTo>
                <a:lnTo>
                  <a:pt x="871905" y="910590"/>
                </a:lnTo>
                <a:lnTo>
                  <a:pt x="884545" y="947420"/>
                </a:lnTo>
                <a:lnTo>
                  <a:pt x="882100" y="985520"/>
                </a:lnTo>
                <a:lnTo>
                  <a:pt x="865687" y="1018540"/>
                </a:lnTo>
                <a:lnTo>
                  <a:pt x="836421" y="1045210"/>
                </a:lnTo>
                <a:lnTo>
                  <a:pt x="799429" y="1057910"/>
                </a:lnTo>
                <a:lnTo>
                  <a:pt x="880888" y="1057910"/>
                </a:lnTo>
                <a:lnTo>
                  <a:pt x="890148" y="1050290"/>
                </a:lnTo>
                <a:lnTo>
                  <a:pt x="912920" y="1014730"/>
                </a:lnTo>
                <a:lnTo>
                  <a:pt x="923683" y="974090"/>
                </a:lnTo>
                <a:lnTo>
                  <a:pt x="921733" y="934720"/>
                </a:lnTo>
                <a:lnTo>
                  <a:pt x="921608" y="932180"/>
                </a:lnTo>
                <a:lnTo>
                  <a:pt x="905865" y="890270"/>
                </a:lnTo>
                <a:lnTo>
                  <a:pt x="881328" y="862330"/>
                </a:lnTo>
                <a:close/>
              </a:path>
              <a:path w="937894" h="1096009">
                <a:moveTo>
                  <a:pt x="775790" y="824230"/>
                </a:moveTo>
                <a:lnTo>
                  <a:pt x="725677" y="838200"/>
                </a:lnTo>
                <a:lnTo>
                  <a:pt x="722871" y="838200"/>
                </a:lnTo>
                <a:lnTo>
                  <a:pt x="720242" y="839470"/>
                </a:lnTo>
                <a:lnTo>
                  <a:pt x="717816" y="840740"/>
                </a:lnTo>
                <a:lnTo>
                  <a:pt x="705288" y="847090"/>
                </a:lnTo>
                <a:lnTo>
                  <a:pt x="693616" y="850900"/>
                </a:lnTo>
                <a:lnTo>
                  <a:pt x="682726" y="852170"/>
                </a:lnTo>
                <a:lnTo>
                  <a:pt x="872406" y="852170"/>
                </a:lnTo>
                <a:lnTo>
                  <a:pt x="871290" y="850900"/>
                </a:lnTo>
                <a:lnTo>
                  <a:pt x="826130" y="829310"/>
                </a:lnTo>
                <a:lnTo>
                  <a:pt x="775790" y="824230"/>
                </a:lnTo>
                <a:close/>
              </a:path>
              <a:path w="937894" h="1096009">
                <a:moveTo>
                  <a:pt x="559231" y="505460"/>
                </a:moveTo>
                <a:lnTo>
                  <a:pt x="536803" y="527050"/>
                </a:lnTo>
                <a:lnTo>
                  <a:pt x="537641" y="532130"/>
                </a:lnTo>
                <a:lnTo>
                  <a:pt x="688174" y="789940"/>
                </a:lnTo>
                <a:lnTo>
                  <a:pt x="689457" y="792480"/>
                </a:lnTo>
                <a:lnTo>
                  <a:pt x="691146" y="795020"/>
                </a:lnTo>
                <a:lnTo>
                  <a:pt x="695286" y="797560"/>
                </a:lnTo>
                <a:lnTo>
                  <a:pt x="697598" y="798830"/>
                </a:lnTo>
                <a:lnTo>
                  <a:pt x="702678" y="800100"/>
                </a:lnTo>
                <a:lnTo>
                  <a:pt x="710463" y="800100"/>
                </a:lnTo>
                <a:lnTo>
                  <a:pt x="725106" y="779780"/>
                </a:lnTo>
                <a:lnTo>
                  <a:pt x="724344" y="774700"/>
                </a:lnTo>
                <a:lnTo>
                  <a:pt x="723480" y="772160"/>
                </a:lnTo>
                <a:lnTo>
                  <a:pt x="722121" y="770890"/>
                </a:lnTo>
                <a:lnTo>
                  <a:pt x="606856" y="572770"/>
                </a:lnTo>
                <a:lnTo>
                  <a:pt x="712172" y="572770"/>
                </a:lnTo>
                <a:lnTo>
                  <a:pt x="644710" y="547370"/>
                </a:lnTo>
                <a:lnTo>
                  <a:pt x="587243" y="520700"/>
                </a:lnTo>
                <a:lnTo>
                  <a:pt x="567232" y="509270"/>
                </a:lnTo>
                <a:lnTo>
                  <a:pt x="563397" y="506730"/>
                </a:lnTo>
                <a:lnTo>
                  <a:pt x="559231" y="505460"/>
                </a:lnTo>
                <a:close/>
              </a:path>
              <a:path w="937894" h="1096009">
                <a:moveTo>
                  <a:pt x="712172" y="572770"/>
                </a:moveTo>
                <a:lnTo>
                  <a:pt x="606856" y="572770"/>
                </a:lnTo>
                <a:lnTo>
                  <a:pt x="640154" y="588010"/>
                </a:lnTo>
                <a:lnTo>
                  <a:pt x="680208" y="604520"/>
                </a:lnTo>
                <a:lnTo>
                  <a:pt x="727876" y="621030"/>
                </a:lnTo>
                <a:lnTo>
                  <a:pt x="784017" y="637540"/>
                </a:lnTo>
                <a:lnTo>
                  <a:pt x="849490" y="651510"/>
                </a:lnTo>
                <a:lnTo>
                  <a:pt x="879843" y="651510"/>
                </a:lnTo>
                <a:lnTo>
                  <a:pt x="906427" y="640080"/>
                </a:lnTo>
                <a:lnTo>
                  <a:pt x="926739" y="618490"/>
                </a:lnTo>
                <a:lnTo>
                  <a:pt x="928823" y="613410"/>
                </a:lnTo>
                <a:lnTo>
                  <a:pt x="856640" y="613410"/>
                </a:lnTo>
                <a:lnTo>
                  <a:pt x="735784" y="581660"/>
                </a:lnTo>
                <a:lnTo>
                  <a:pt x="712172" y="572770"/>
                </a:lnTo>
                <a:close/>
              </a:path>
              <a:path w="937894" h="1096009">
                <a:moveTo>
                  <a:pt x="734559" y="92710"/>
                </a:moveTo>
                <a:lnTo>
                  <a:pt x="677823" y="92710"/>
                </a:lnTo>
                <a:lnTo>
                  <a:pt x="685331" y="93980"/>
                </a:lnTo>
                <a:lnTo>
                  <a:pt x="692099" y="96520"/>
                </a:lnTo>
                <a:lnTo>
                  <a:pt x="697280" y="102870"/>
                </a:lnTo>
                <a:lnTo>
                  <a:pt x="699811" y="110490"/>
                </a:lnTo>
                <a:lnTo>
                  <a:pt x="699323" y="118110"/>
                </a:lnTo>
                <a:lnTo>
                  <a:pt x="696043" y="124460"/>
                </a:lnTo>
                <a:lnTo>
                  <a:pt x="690194" y="129540"/>
                </a:lnTo>
                <a:lnTo>
                  <a:pt x="500989" y="240030"/>
                </a:lnTo>
                <a:lnTo>
                  <a:pt x="498957" y="241300"/>
                </a:lnTo>
                <a:lnTo>
                  <a:pt x="495693" y="246380"/>
                </a:lnTo>
                <a:lnTo>
                  <a:pt x="494588" y="248920"/>
                </a:lnTo>
                <a:lnTo>
                  <a:pt x="493471" y="254000"/>
                </a:lnTo>
                <a:lnTo>
                  <a:pt x="493496" y="256540"/>
                </a:lnTo>
                <a:lnTo>
                  <a:pt x="561057" y="351790"/>
                </a:lnTo>
                <a:lnTo>
                  <a:pt x="589635" y="386080"/>
                </a:lnTo>
                <a:lnTo>
                  <a:pt x="626076" y="421640"/>
                </a:lnTo>
                <a:lnTo>
                  <a:pt x="667669" y="452120"/>
                </a:lnTo>
                <a:lnTo>
                  <a:pt x="712225" y="478790"/>
                </a:lnTo>
                <a:lnTo>
                  <a:pt x="757507" y="499110"/>
                </a:lnTo>
                <a:lnTo>
                  <a:pt x="801278" y="518160"/>
                </a:lnTo>
                <a:lnTo>
                  <a:pt x="841300" y="532130"/>
                </a:lnTo>
                <a:lnTo>
                  <a:pt x="875334" y="543560"/>
                </a:lnTo>
                <a:lnTo>
                  <a:pt x="875728" y="543560"/>
                </a:lnTo>
                <a:lnTo>
                  <a:pt x="886160" y="549910"/>
                </a:lnTo>
                <a:lnTo>
                  <a:pt x="894075" y="558800"/>
                </a:lnTo>
                <a:lnTo>
                  <a:pt x="898601" y="571500"/>
                </a:lnTo>
                <a:lnTo>
                  <a:pt x="898814" y="581660"/>
                </a:lnTo>
                <a:lnTo>
                  <a:pt x="898867" y="584200"/>
                </a:lnTo>
                <a:lnTo>
                  <a:pt x="893691" y="598170"/>
                </a:lnTo>
                <a:lnTo>
                  <a:pt x="884031" y="607060"/>
                </a:lnTo>
                <a:lnTo>
                  <a:pt x="871232" y="613410"/>
                </a:lnTo>
                <a:lnTo>
                  <a:pt x="928823" y="613410"/>
                </a:lnTo>
                <a:lnTo>
                  <a:pt x="937679" y="591820"/>
                </a:lnTo>
                <a:lnTo>
                  <a:pt x="937573" y="581660"/>
                </a:lnTo>
                <a:lnTo>
                  <a:pt x="937442" y="572770"/>
                </a:lnTo>
                <a:lnTo>
                  <a:pt x="937348" y="566420"/>
                </a:lnTo>
                <a:lnTo>
                  <a:pt x="911169" y="519430"/>
                </a:lnTo>
                <a:lnTo>
                  <a:pt x="847564" y="492760"/>
                </a:lnTo>
                <a:lnTo>
                  <a:pt x="800920" y="474980"/>
                </a:lnTo>
                <a:lnTo>
                  <a:pt x="751287" y="453390"/>
                </a:lnTo>
                <a:lnTo>
                  <a:pt x="702153" y="426720"/>
                </a:lnTo>
                <a:lnTo>
                  <a:pt x="657008" y="396240"/>
                </a:lnTo>
                <a:lnTo>
                  <a:pt x="619340" y="360680"/>
                </a:lnTo>
                <a:lnTo>
                  <a:pt x="581453" y="312420"/>
                </a:lnTo>
                <a:lnTo>
                  <a:pt x="559313" y="283210"/>
                </a:lnTo>
                <a:lnTo>
                  <a:pt x="542582" y="261620"/>
                </a:lnTo>
                <a:lnTo>
                  <a:pt x="709955" y="163830"/>
                </a:lnTo>
                <a:lnTo>
                  <a:pt x="727356" y="148590"/>
                </a:lnTo>
                <a:lnTo>
                  <a:pt x="737176" y="128270"/>
                </a:lnTo>
                <a:lnTo>
                  <a:pt x="738707" y="105410"/>
                </a:lnTo>
                <a:lnTo>
                  <a:pt x="734559" y="92710"/>
                </a:lnTo>
                <a:close/>
              </a:path>
              <a:path w="937894" h="1096009">
                <a:moveTo>
                  <a:pt x="305960" y="0"/>
                </a:moveTo>
                <a:lnTo>
                  <a:pt x="260375" y="16510"/>
                </a:lnTo>
                <a:lnTo>
                  <a:pt x="223737" y="46990"/>
                </a:lnTo>
                <a:lnTo>
                  <a:pt x="203301" y="87630"/>
                </a:lnTo>
                <a:lnTo>
                  <a:pt x="199952" y="109220"/>
                </a:lnTo>
                <a:lnTo>
                  <a:pt x="201304" y="132080"/>
                </a:lnTo>
                <a:lnTo>
                  <a:pt x="217804" y="177800"/>
                </a:lnTo>
                <a:lnTo>
                  <a:pt x="256714" y="218440"/>
                </a:lnTo>
                <a:lnTo>
                  <a:pt x="307263" y="237490"/>
                </a:lnTo>
                <a:lnTo>
                  <a:pt x="304698" y="240030"/>
                </a:lnTo>
                <a:lnTo>
                  <a:pt x="303885" y="241300"/>
                </a:lnTo>
                <a:lnTo>
                  <a:pt x="301180" y="242570"/>
                </a:lnTo>
                <a:lnTo>
                  <a:pt x="255848" y="265430"/>
                </a:lnTo>
                <a:lnTo>
                  <a:pt x="206425" y="283210"/>
                </a:lnTo>
                <a:lnTo>
                  <a:pt x="155323" y="298450"/>
                </a:lnTo>
                <a:lnTo>
                  <a:pt x="104955" y="308610"/>
                </a:lnTo>
                <a:lnTo>
                  <a:pt x="57734" y="316230"/>
                </a:lnTo>
                <a:lnTo>
                  <a:pt x="34093" y="322580"/>
                </a:lnTo>
                <a:lnTo>
                  <a:pt x="15636" y="339090"/>
                </a:lnTo>
                <a:lnTo>
                  <a:pt x="3795" y="359410"/>
                </a:lnTo>
                <a:lnTo>
                  <a:pt x="0" y="384810"/>
                </a:lnTo>
                <a:lnTo>
                  <a:pt x="6108" y="408940"/>
                </a:lnTo>
                <a:lnTo>
                  <a:pt x="21177" y="429260"/>
                </a:lnTo>
                <a:lnTo>
                  <a:pt x="42608" y="441960"/>
                </a:lnTo>
                <a:lnTo>
                  <a:pt x="67805" y="445770"/>
                </a:lnTo>
                <a:lnTo>
                  <a:pt x="110628" y="443230"/>
                </a:lnTo>
                <a:lnTo>
                  <a:pt x="162534" y="435610"/>
                </a:lnTo>
                <a:lnTo>
                  <a:pt x="221260" y="424180"/>
                </a:lnTo>
                <a:lnTo>
                  <a:pt x="284200" y="406400"/>
                </a:lnTo>
                <a:lnTo>
                  <a:pt x="66586" y="406400"/>
                </a:lnTo>
                <a:lnTo>
                  <a:pt x="56368" y="405130"/>
                </a:lnTo>
                <a:lnTo>
                  <a:pt x="47718" y="400050"/>
                </a:lnTo>
                <a:lnTo>
                  <a:pt x="41666" y="392430"/>
                </a:lnTo>
                <a:lnTo>
                  <a:pt x="39242" y="383540"/>
                </a:lnTo>
                <a:lnTo>
                  <a:pt x="40754" y="372110"/>
                </a:lnTo>
                <a:lnTo>
                  <a:pt x="45454" y="363220"/>
                </a:lnTo>
                <a:lnTo>
                  <a:pt x="52653" y="358140"/>
                </a:lnTo>
                <a:lnTo>
                  <a:pt x="61658" y="354330"/>
                </a:lnTo>
                <a:lnTo>
                  <a:pt x="111617" y="347980"/>
                </a:lnTo>
                <a:lnTo>
                  <a:pt x="164593" y="336550"/>
                </a:lnTo>
                <a:lnTo>
                  <a:pt x="218583" y="321310"/>
                </a:lnTo>
                <a:lnTo>
                  <a:pt x="271422" y="300990"/>
                </a:lnTo>
                <a:lnTo>
                  <a:pt x="320941" y="276860"/>
                </a:lnTo>
                <a:lnTo>
                  <a:pt x="366737" y="241300"/>
                </a:lnTo>
                <a:lnTo>
                  <a:pt x="379082" y="241300"/>
                </a:lnTo>
                <a:lnTo>
                  <a:pt x="385025" y="240030"/>
                </a:lnTo>
                <a:lnTo>
                  <a:pt x="385660" y="240030"/>
                </a:lnTo>
                <a:lnTo>
                  <a:pt x="424986" y="228600"/>
                </a:lnTo>
                <a:lnTo>
                  <a:pt x="469158" y="208280"/>
                </a:lnTo>
                <a:lnTo>
                  <a:pt x="484095" y="200660"/>
                </a:lnTo>
                <a:lnTo>
                  <a:pt x="356184" y="200660"/>
                </a:lnTo>
                <a:lnTo>
                  <a:pt x="324775" y="199390"/>
                </a:lnTo>
                <a:lnTo>
                  <a:pt x="270807" y="179070"/>
                </a:lnTo>
                <a:lnTo>
                  <a:pt x="244125" y="140970"/>
                </a:lnTo>
                <a:lnTo>
                  <a:pt x="239132" y="111760"/>
                </a:lnTo>
                <a:lnTo>
                  <a:pt x="241287" y="97790"/>
                </a:lnTo>
                <a:lnTo>
                  <a:pt x="265592" y="60960"/>
                </a:lnTo>
                <a:lnTo>
                  <a:pt x="311704" y="38100"/>
                </a:lnTo>
                <a:lnTo>
                  <a:pt x="403895" y="38100"/>
                </a:lnTo>
                <a:lnTo>
                  <a:pt x="390554" y="22860"/>
                </a:lnTo>
                <a:lnTo>
                  <a:pt x="350851" y="3810"/>
                </a:lnTo>
                <a:lnTo>
                  <a:pt x="305960" y="0"/>
                </a:lnTo>
                <a:close/>
              </a:path>
              <a:path w="937894" h="1096009">
                <a:moveTo>
                  <a:pt x="403895" y="38100"/>
                </a:moveTo>
                <a:lnTo>
                  <a:pt x="311704" y="38100"/>
                </a:lnTo>
                <a:lnTo>
                  <a:pt x="341191" y="40640"/>
                </a:lnTo>
                <a:lnTo>
                  <a:pt x="366774" y="53340"/>
                </a:lnTo>
                <a:lnTo>
                  <a:pt x="393937" y="92710"/>
                </a:lnTo>
                <a:lnTo>
                  <a:pt x="398338" y="128270"/>
                </a:lnTo>
                <a:lnTo>
                  <a:pt x="393725" y="148590"/>
                </a:lnTo>
                <a:lnTo>
                  <a:pt x="388161" y="161290"/>
                </a:lnTo>
                <a:lnTo>
                  <a:pt x="379922" y="173990"/>
                </a:lnTo>
                <a:lnTo>
                  <a:pt x="369199" y="186690"/>
                </a:lnTo>
                <a:lnTo>
                  <a:pt x="356184" y="200660"/>
                </a:lnTo>
                <a:lnTo>
                  <a:pt x="484095" y="200660"/>
                </a:lnTo>
                <a:lnTo>
                  <a:pt x="508989" y="187960"/>
                </a:lnTo>
                <a:lnTo>
                  <a:pt x="414680" y="187960"/>
                </a:lnTo>
                <a:lnTo>
                  <a:pt x="418911" y="180340"/>
                </a:lnTo>
                <a:lnTo>
                  <a:pt x="423518" y="173990"/>
                </a:lnTo>
                <a:lnTo>
                  <a:pt x="427740" y="167640"/>
                </a:lnTo>
                <a:lnTo>
                  <a:pt x="430822" y="161290"/>
                </a:lnTo>
                <a:lnTo>
                  <a:pt x="437289" y="132080"/>
                </a:lnTo>
                <a:lnTo>
                  <a:pt x="437165" y="123190"/>
                </a:lnTo>
                <a:lnTo>
                  <a:pt x="437094" y="118110"/>
                </a:lnTo>
                <a:lnTo>
                  <a:pt x="436971" y="109220"/>
                </a:lnTo>
                <a:lnTo>
                  <a:pt x="436918" y="105410"/>
                </a:lnTo>
                <a:lnTo>
                  <a:pt x="430936" y="80010"/>
                </a:lnTo>
                <a:lnTo>
                  <a:pt x="420573" y="57150"/>
                </a:lnTo>
                <a:lnTo>
                  <a:pt x="403895" y="38100"/>
                </a:lnTo>
                <a:close/>
              </a:path>
              <a:path w="937894" h="1096009">
                <a:moveTo>
                  <a:pt x="672751" y="54610"/>
                </a:moveTo>
                <a:lnTo>
                  <a:pt x="650659" y="62230"/>
                </a:lnTo>
                <a:lnTo>
                  <a:pt x="545401" y="123190"/>
                </a:lnTo>
                <a:lnTo>
                  <a:pt x="510033" y="142240"/>
                </a:lnTo>
                <a:lnTo>
                  <a:pt x="476092" y="160020"/>
                </a:lnTo>
                <a:lnTo>
                  <a:pt x="444126" y="175260"/>
                </a:lnTo>
                <a:lnTo>
                  <a:pt x="414680" y="187960"/>
                </a:lnTo>
                <a:lnTo>
                  <a:pt x="508989" y="187960"/>
                </a:lnTo>
                <a:lnTo>
                  <a:pt x="516457" y="184150"/>
                </a:lnTo>
                <a:lnTo>
                  <a:pt x="565162" y="157480"/>
                </a:lnTo>
                <a:lnTo>
                  <a:pt x="670420" y="95250"/>
                </a:lnTo>
                <a:lnTo>
                  <a:pt x="677823" y="92710"/>
                </a:lnTo>
                <a:lnTo>
                  <a:pt x="734559" y="92710"/>
                </a:lnTo>
                <a:lnTo>
                  <a:pt x="731240" y="82550"/>
                </a:lnTo>
                <a:lnTo>
                  <a:pt x="715720" y="66040"/>
                </a:lnTo>
                <a:lnTo>
                  <a:pt x="695331" y="55880"/>
                </a:lnTo>
                <a:lnTo>
                  <a:pt x="672751" y="5461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purple and blue logo&#10;&#10;AI-generated content may be incorrect.">
            <a:extLst>
              <a:ext uri="{FF2B5EF4-FFF2-40B4-BE49-F238E27FC236}">
                <a16:creationId xmlns:a16="http://schemas.microsoft.com/office/drawing/2014/main" id="{38632D54-1F7A-4DE2-4F6D-6E8A39073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86341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38255" y="6824023"/>
            <a:ext cx="171450" cy="1714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7190" y="9345888"/>
            <a:ext cx="171450" cy="171450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9290" algn="l"/>
                <a:tab pos="5443220" algn="l"/>
                <a:tab pos="7062470" algn="l"/>
                <a:tab pos="9927590" algn="l"/>
              </a:tabLst>
            </a:pPr>
            <a:r>
              <a:rPr sz="7000" b="1" spc="-10" dirty="0">
                <a:solidFill>
                  <a:schemeClr val="bg1"/>
                </a:solidFill>
                <a:latin typeface="FS Me Heavy"/>
                <a:cs typeface="FS Me Heavy"/>
              </a:rPr>
              <a:t>Autism</a:t>
            </a:r>
            <a:r>
              <a:rPr sz="7000" b="1" dirty="0">
                <a:solidFill>
                  <a:schemeClr val="bg1"/>
                </a:solidFill>
                <a:latin typeface="FS Me Heavy"/>
                <a:cs typeface="FS Me Heavy"/>
              </a:rPr>
              <a:t>	</a:t>
            </a:r>
            <a:r>
              <a:rPr sz="7000" b="1" spc="-20" dirty="0">
                <a:solidFill>
                  <a:schemeClr val="bg1"/>
                </a:solidFill>
                <a:latin typeface="FS Me Heavy"/>
                <a:cs typeface="FS Me Heavy"/>
              </a:rPr>
              <a:t>from</a:t>
            </a:r>
            <a:r>
              <a:rPr sz="7000" b="1" dirty="0">
                <a:solidFill>
                  <a:schemeClr val="bg1"/>
                </a:solidFill>
                <a:latin typeface="FS Me Heavy"/>
                <a:cs typeface="FS Me Heavy"/>
              </a:rPr>
              <a:t>	</a:t>
            </a:r>
            <a:r>
              <a:rPr sz="7000" b="1" spc="-25" dirty="0">
                <a:solidFill>
                  <a:schemeClr val="bg1"/>
                </a:solidFill>
                <a:latin typeface="FS Me Heavy"/>
                <a:cs typeface="FS Me Heavy"/>
              </a:rPr>
              <a:t>the</a:t>
            </a:r>
            <a:r>
              <a:rPr sz="7000" b="1" dirty="0">
                <a:solidFill>
                  <a:schemeClr val="bg1"/>
                </a:solidFill>
                <a:latin typeface="FS Me Heavy"/>
                <a:cs typeface="FS Me Heavy"/>
              </a:rPr>
              <a:t>	</a:t>
            </a:r>
            <a:r>
              <a:rPr sz="7000" b="1" spc="-10" dirty="0">
                <a:solidFill>
                  <a:schemeClr val="bg1"/>
                </a:solidFill>
                <a:latin typeface="FS Me Heavy"/>
                <a:cs typeface="FS Me Heavy"/>
              </a:rPr>
              <a:t>Inside</a:t>
            </a:r>
            <a:r>
              <a:rPr sz="7000" b="1" dirty="0">
                <a:solidFill>
                  <a:schemeClr val="bg1"/>
                </a:solidFill>
                <a:latin typeface="FS Me Heavy"/>
                <a:cs typeface="FS Me Heavy"/>
              </a:rPr>
              <a:t>	</a:t>
            </a:r>
            <a:r>
              <a:rPr sz="7000" b="1" spc="-10" dirty="0">
                <a:solidFill>
                  <a:schemeClr val="bg1"/>
                </a:solidFill>
                <a:latin typeface="FS Me Heavy"/>
                <a:cs typeface="FS Me Heavy"/>
              </a:rPr>
              <a:t>Video</a:t>
            </a:r>
            <a:endParaRPr sz="7000" dirty="0">
              <a:solidFill>
                <a:schemeClr val="bg1"/>
              </a:solidFill>
              <a:latin typeface="FS Me Heavy"/>
              <a:cs typeface="FS Me Heavy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08779" y="6970376"/>
            <a:ext cx="704215" cy="440055"/>
          </a:xfrm>
          <a:custGeom>
            <a:avLst/>
            <a:gdLst/>
            <a:ahLst/>
            <a:cxnLst/>
            <a:rect l="l" t="t" r="r" b="b"/>
            <a:pathLst>
              <a:path w="704214" h="440054">
                <a:moveTo>
                  <a:pt x="409517" y="261058"/>
                </a:moveTo>
                <a:lnTo>
                  <a:pt x="337972" y="261058"/>
                </a:lnTo>
                <a:lnTo>
                  <a:pt x="347661" y="280029"/>
                </a:lnTo>
                <a:lnTo>
                  <a:pt x="375524" y="330245"/>
                </a:lnTo>
                <a:lnTo>
                  <a:pt x="404685" y="372018"/>
                </a:lnTo>
                <a:lnTo>
                  <a:pt x="433048" y="401072"/>
                </a:lnTo>
                <a:lnTo>
                  <a:pt x="465208" y="422456"/>
                </a:lnTo>
                <a:lnTo>
                  <a:pt x="501410" y="435515"/>
                </a:lnTo>
                <a:lnTo>
                  <a:pt x="541896" y="439595"/>
                </a:lnTo>
                <a:lnTo>
                  <a:pt x="579570" y="435122"/>
                </a:lnTo>
                <a:lnTo>
                  <a:pt x="613514" y="422896"/>
                </a:lnTo>
                <a:lnTo>
                  <a:pt x="643644" y="402996"/>
                </a:lnTo>
                <a:lnTo>
                  <a:pt x="669874" y="375498"/>
                </a:lnTo>
                <a:lnTo>
                  <a:pt x="670843" y="374001"/>
                </a:lnTo>
                <a:lnTo>
                  <a:pt x="541388" y="374001"/>
                </a:lnTo>
                <a:lnTo>
                  <a:pt x="517432" y="371667"/>
                </a:lnTo>
                <a:lnTo>
                  <a:pt x="476659" y="352985"/>
                </a:lnTo>
                <a:lnTo>
                  <a:pt x="449342" y="326410"/>
                </a:lnTo>
                <a:lnTo>
                  <a:pt x="428509" y="294506"/>
                </a:lnTo>
                <a:lnTo>
                  <a:pt x="419101" y="278154"/>
                </a:lnTo>
                <a:lnTo>
                  <a:pt x="409517" y="261058"/>
                </a:lnTo>
                <a:close/>
              </a:path>
              <a:path w="704214" h="440054">
                <a:moveTo>
                  <a:pt x="675119" y="181749"/>
                </a:moveTo>
                <a:lnTo>
                  <a:pt x="544500" y="181749"/>
                </a:lnTo>
                <a:lnTo>
                  <a:pt x="560706" y="184102"/>
                </a:lnTo>
                <a:lnTo>
                  <a:pt x="577354" y="189151"/>
                </a:lnTo>
                <a:lnTo>
                  <a:pt x="621714" y="226730"/>
                </a:lnTo>
                <a:lnTo>
                  <a:pt x="633680" y="274747"/>
                </a:lnTo>
                <a:lnTo>
                  <a:pt x="633791" y="276895"/>
                </a:lnTo>
                <a:lnTo>
                  <a:pt x="633857" y="278154"/>
                </a:lnTo>
                <a:lnTo>
                  <a:pt x="633955" y="280029"/>
                </a:lnTo>
                <a:lnTo>
                  <a:pt x="634024" y="281370"/>
                </a:lnTo>
                <a:lnTo>
                  <a:pt x="620277" y="326892"/>
                </a:lnTo>
                <a:lnTo>
                  <a:pt x="588302" y="359013"/>
                </a:lnTo>
                <a:lnTo>
                  <a:pt x="541388" y="374001"/>
                </a:lnTo>
                <a:lnTo>
                  <a:pt x="670843" y="374001"/>
                </a:lnTo>
                <a:lnTo>
                  <a:pt x="684454" y="352985"/>
                </a:lnTo>
                <a:lnTo>
                  <a:pt x="694761" y="328926"/>
                </a:lnTo>
                <a:lnTo>
                  <a:pt x="701079" y="303502"/>
                </a:lnTo>
                <a:lnTo>
                  <a:pt x="703570" y="278154"/>
                </a:lnTo>
                <a:lnTo>
                  <a:pt x="703694" y="276895"/>
                </a:lnTo>
                <a:lnTo>
                  <a:pt x="701747" y="245234"/>
                </a:lnTo>
                <a:lnTo>
                  <a:pt x="701634" y="243398"/>
                </a:lnTo>
                <a:lnTo>
                  <a:pt x="693096" y="212673"/>
                </a:lnTo>
                <a:lnTo>
                  <a:pt x="693045" y="212489"/>
                </a:lnTo>
                <a:lnTo>
                  <a:pt x="677598" y="184468"/>
                </a:lnTo>
                <a:lnTo>
                  <a:pt x="675119" y="181749"/>
                </a:lnTo>
                <a:close/>
              </a:path>
              <a:path w="704214" h="440054">
                <a:moveTo>
                  <a:pt x="156175" y="0"/>
                </a:moveTo>
                <a:lnTo>
                  <a:pt x="86412" y="18989"/>
                </a:lnTo>
                <a:lnTo>
                  <a:pt x="55143" y="41069"/>
                </a:lnTo>
                <a:lnTo>
                  <a:pt x="14531" y="96015"/>
                </a:lnTo>
                <a:lnTo>
                  <a:pt x="0" y="162925"/>
                </a:lnTo>
                <a:lnTo>
                  <a:pt x="5020" y="208391"/>
                </a:lnTo>
                <a:lnTo>
                  <a:pt x="22653" y="249070"/>
                </a:lnTo>
                <a:lnTo>
                  <a:pt x="51474" y="282690"/>
                </a:lnTo>
                <a:lnTo>
                  <a:pt x="90055" y="306982"/>
                </a:lnTo>
                <a:lnTo>
                  <a:pt x="142382" y="321580"/>
                </a:lnTo>
                <a:lnTo>
                  <a:pt x="169315" y="322937"/>
                </a:lnTo>
                <a:lnTo>
                  <a:pt x="196748" y="320329"/>
                </a:lnTo>
                <a:lnTo>
                  <a:pt x="244643" y="307550"/>
                </a:lnTo>
                <a:lnTo>
                  <a:pt x="290004" y="287665"/>
                </a:lnTo>
                <a:lnTo>
                  <a:pt x="337972" y="261058"/>
                </a:lnTo>
                <a:lnTo>
                  <a:pt x="409517" y="261058"/>
                </a:lnTo>
                <a:lnTo>
                  <a:pt x="407963" y="258287"/>
                </a:lnTo>
                <a:lnTo>
                  <a:pt x="169283" y="258287"/>
                </a:lnTo>
                <a:lnTo>
                  <a:pt x="151640" y="257127"/>
                </a:lnTo>
                <a:lnTo>
                  <a:pt x="134010" y="253184"/>
                </a:lnTo>
                <a:lnTo>
                  <a:pt x="103363" y="237294"/>
                </a:lnTo>
                <a:lnTo>
                  <a:pt x="81667" y="212673"/>
                </a:lnTo>
                <a:lnTo>
                  <a:pt x="70391" y="181749"/>
                </a:lnTo>
                <a:lnTo>
                  <a:pt x="70493" y="175998"/>
                </a:lnTo>
                <a:lnTo>
                  <a:pt x="70572" y="171524"/>
                </a:lnTo>
                <a:lnTo>
                  <a:pt x="70693" y="164640"/>
                </a:lnTo>
                <a:lnTo>
                  <a:pt x="70812" y="157928"/>
                </a:lnTo>
                <a:lnTo>
                  <a:pt x="70924" y="151546"/>
                </a:lnTo>
                <a:lnTo>
                  <a:pt x="71005" y="146949"/>
                </a:lnTo>
                <a:lnTo>
                  <a:pt x="94454" y="97330"/>
                </a:lnTo>
                <a:lnTo>
                  <a:pt x="141325" y="69352"/>
                </a:lnTo>
                <a:lnTo>
                  <a:pt x="166544" y="65584"/>
                </a:lnTo>
                <a:lnTo>
                  <a:pt x="297131" y="65584"/>
                </a:lnTo>
                <a:lnTo>
                  <a:pt x="276541" y="43819"/>
                </a:lnTo>
                <a:lnTo>
                  <a:pt x="252256" y="25126"/>
                </a:lnTo>
                <a:lnTo>
                  <a:pt x="225005" y="11245"/>
                </a:lnTo>
                <a:lnTo>
                  <a:pt x="194424" y="2766"/>
                </a:lnTo>
                <a:lnTo>
                  <a:pt x="156175" y="0"/>
                </a:lnTo>
                <a:close/>
              </a:path>
              <a:path w="704214" h="440054">
                <a:moveTo>
                  <a:pt x="297131" y="65584"/>
                </a:moveTo>
                <a:lnTo>
                  <a:pt x="166544" y="65584"/>
                </a:lnTo>
                <a:lnTo>
                  <a:pt x="190331" y="68574"/>
                </a:lnTo>
                <a:lnTo>
                  <a:pt x="212695" y="77646"/>
                </a:lnTo>
                <a:lnTo>
                  <a:pt x="246497" y="104326"/>
                </a:lnTo>
                <a:lnTo>
                  <a:pt x="277075" y="147317"/>
                </a:lnTo>
                <a:lnTo>
                  <a:pt x="309245" y="205445"/>
                </a:lnTo>
                <a:lnTo>
                  <a:pt x="309435" y="206169"/>
                </a:lnTo>
                <a:lnTo>
                  <a:pt x="309765" y="207007"/>
                </a:lnTo>
                <a:lnTo>
                  <a:pt x="258632" y="233726"/>
                </a:lnTo>
                <a:lnTo>
                  <a:pt x="204584" y="253616"/>
                </a:lnTo>
                <a:lnTo>
                  <a:pt x="186283" y="257127"/>
                </a:lnTo>
                <a:lnTo>
                  <a:pt x="185219" y="257127"/>
                </a:lnTo>
                <a:lnTo>
                  <a:pt x="169283" y="258287"/>
                </a:lnTo>
                <a:lnTo>
                  <a:pt x="407963" y="258287"/>
                </a:lnTo>
                <a:lnTo>
                  <a:pt x="400646" y="245234"/>
                </a:lnTo>
                <a:lnTo>
                  <a:pt x="398373" y="241221"/>
                </a:lnTo>
                <a:lnTo>
                  <a:pt x="396773" y="236839"/>
                </a:lnTo>
                <a:lnTo>
                  <a:pt x="450062" y="203524"/>
                </a:lnTo>
                <a:lnTo>
                  <a:pt x="509701" y="183766"/>
                </a:lnTo>
                <a:lnTo>
                  <a:pt x="525799" y="181749"/>
                </a:lnTo>
                <a:lnTo>
                  <a:pt x="675119" y="181749"/>
                </a:lnTo>
                <a:lnTo>
                  <a:pt x="672085" y="178419"/>
                </a:lnTo>
                <a:lnTo>
                  <a:pt x="365975" y="178419"/>
                </a:lnTo>
                <a:lnTo>
                  <a:pt x="352653" y="153159"/>
                </a:lnTo>
                <a:lnTo>
                  <a:pt x="340496" y="130644"/>
                </a:lnTo>
                <a:lnTo>
                  <a:pt x="327652" y="108557"/>
                </a:lnTo>
                <a:lnTo>
                  <a:pt x="313700" y="87165"/>
                </a:lnTo>
                <a:lnTo>
                  <a:pt x="298342" y="66896"/>
                </a:lnTo>
                <a:lnTo>
                  <a:pt x="298221" y="66736"/>
                </a:lnTo>
                <a:lnTo>
                  <a:pt x="297131" y="65584"/>
                </a:lnTo>
                <a:close/>
              </a:path>
              <a:path w="704214" h="440054">
                <a:moveTo>
                  <a:pt x="549038" y="116956"/>
                </a:moveTo>
                <a:lnTo>
                  <a:pt x="509168" y="119022"/>
                </a:lnTo>
                <a:lnTo>
                  <a:pt x="460482" y="131407"/>
                </a:lnTo>
                <a:lnTo>
                  <a:pt x="414464" y="151546"/>
                </a:lnTo>
                <a:lnTo>
                  <a:pt x="365975" y="178419"/>
                </a:lnTo>
                <a:lnTo>
                  <a:pt x="672085" y="178419"/>
                </a:lnTo>
                <a:lnTo>
                  <a:pt x="654964" y="159636"/>
                </a:lnTo>
                <a:lnTo>
                  <a:pt x="622202" y="136713"/>
                </a:lnTo>
                <a:lnTo>
                  <a:pt x="586805" y="122670"/>
                </a:lnTo>
                <a:lnTo>
                  <a:pt x="549038" y="116956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860398" y="8678085"/>
            <a:ext cx="785495" cy="603250"/>
          </a:xfrm>
          <a:custGeom>
            <a:avLst/>
            <a:gdLst/>
            <a:ahLst/>
            <a:cxnLst/>
            <a:rect l="l" t="t" r="r" b="b"/>
            <a:pathLst>
              <a:path w="785494" h="603250">
                <a:moveTo>
                  <a:pt x="184553" y="219121"/>
                </a:moveTo>
                <a:lnTo>
                  <a:pt x="115059" y="235135"/>
                </a:lnTo>
                <a:lnTo>
                  <a:pt x="49052" y="283074"/>
                </a:lnTo>
                <a:lnTo>
                  <a:pt x="23828" y="317434"/>
                </a:lnTo>
                <a:lnTo>
                  <a:pt x="7394" y="356717"/>
                </a:lnTo>
                <a:lnTo>
                  <a:pt x="0" y="400837"/>
                </a:lnTo>
                <a:lnTo>
                  <a:pt x="1881" y="441864"/>
                </a:lnTo>
                <a:lnTo>
                  <a:pt x="12236" y="479817"/>
                </a:lnTo>
                <a:lnTo>
                  <a:pt x="30439" y="514814"/>
                </a:lnTo>
                <a:lnTo>
                  <a:pt x="55867" y="546976"/>
                </a:lnTo>
                <a:lnTo>
                  <a:pt x="97787" y="580230"/>
                </a:lnTo>
                <a:lnTo>
                  <a:pt x="146108" y="599065"/>
                </a:lnTo>
                <a:lnTo>
                  <a:pt x="197776" y="602793"/>
                </a:lnTo>
                <a:lnTo>
                  <a:pt x="249732" y="590727"/>
                </a:lnTo>
                <a:lnTo>
                  <a:pt x="278760" y="576841"/>
                </a:lnTo>
                <a:lnTo>
                  <a:pt x="304931" y="559265"/>
                </a:lnTo>
                <a:lnTo>
                  <a:pt x="328233" y="538005"/>
                </a:lnTo>
                <a:lnTo>
                  <a:pt x="341087" y="522306"/>
                </a:lnTo>
                <a:lnTo>
                  <a:pt x="202764" y="522306"/>
                </a:lnTo>
                <a:lnTo>
                  <a:pt x="164444" y="520064"/>
                </a:lnTo>
                <a:lnTo>
                  <a:pt x="129464" y="503974"/>
                </a:lnTo>
                <a:lnTo>
                  <a:pt x="101053" y="474814"/>
                </a:lnTo>
                <a:lnTo>
                  <a:pt x="85513" y="444934"/>
                </a:lnTo>
                <a:lnTo>
                  <a:pt x="79120" y="414486"/>
                </a:lnTo>
                <a:lnTo>
                  <a:pt x="82044" y="383624"/>
                </a:lnTo>
                <a:lnTo>
                  <a:pt x="112083" y="328444"/>
                </a:lnTo>
                <a:lnTo>
                  <a:pt x="160104" y="300023"/>
                </a:lnTo>
                <a:lnTo>
                  <a:pt x="210108" y="293893"/>
                </a:lnTo>
                <a:lnTo>
                  <a:pt x="497878" y="293893"/>
                </a:lnTo>
                <a:lnTo>
                  <a:pt x="496650" y="293568"/>
                </a:lnTo>
                <a:lnTo>
                  <a:pt x="448894" y="280390"/>
                </a:lnTo>
                <a:lnTo>
                  <a:pt x="443941" y="278117"/>
                </a:lnTo>
                <a:lnTo>
                  <a:pt x="438315" y="276034"/>
                </a:lnTo>
                <a:lnTo>
                  <a:pt x="444349" y="255600"/>
                </a:lnTo>
                <a:lnTo>
                  <a:pt x="370027" y="255600"/>
                </a:lnTo>
                <a:lnTo>
                  <a:pt x="338073" y="245884"/>
                </a:lnTo>
                <a:lnTo>
                  <a:pt x="309353" y="237450"/>
                </a:lnTo>
                <a:lnTo>
                  <a:pt x="280428" y="229939"/>
                </a:lnTo>
                <a:lnTo>
                  <a:pt x="251170" y="223924"/>
                </a:lnTo>
                <a:lnTo>
                  <a:pt x="221449" y="219976"/>
                </a:lnTo>
                <a:lnTo>
                  <a:pt x="184553" y="219121"/>
                </a:lnTo>
                <a:close/>
              </a:path>
              <a:path w="785494" h="603250">
                <a:moveTo>
                  <a:pt x="497878" y="293893"/>
                </a:moveTo>
                <a:lnTo>
                  <a:pt x="210108" y="293893"/>
                </a:lnTo>
                <a:lnTo>
                  <a:pt x="230603" y="295560"/>
                </a:lnTo>
                <a:lnTo>
                  <a:pt x="250893" y="299047"/>
                </a:lnTo>
                <a:lnTo>
                  <a:pt x="271005" y="303872"/>
                </a:lnTo>
                <a:lnTo>
                  <a:pt x="289547" y="308933"/>
                </a:lnTo>
                <a:lnTo>
                  <a:pt x="345795" y="325005"/>
                </a:lnTo>
                <a:lnTo>
                  <a:pt x="346557" y="325437"/>
                </a:lnTo>
                <a:lnTo>
                  <a:pt x="347510" y="325856"/>
                </a:lnTo>
                <a:lnTo>
                  <a:pt x="327626" y="390340"/>
                </a:lnTo>
                <a:lnTo>
                  <a:pt x="299656" y="451624"/>
                </a:lnTo>
                <a:lnTo>
                  <a:pt x="274480" y="484809"/>
                </a:lnTo>
                <a:lnTo>
                  <a:pt x="241198" y="509917"/>
                </a:lnTo>
                <a:lnTo>
                  <a:pt x="202764" y="522306"/>
                </a:lnTo>
                <a:lnTo>
                  <a:pt x="341087" y="522306"/>
                </a:lnTo>
                <a:lnTo>
                  <a:pt x="364265" y="488476"/>
                </a:lnTo>
                <a:lnTo>
                  <a:pt x="388652" y="436064"/>
                </a:lnTo>
                <a:lnTo>
                  <a:pt x="402903" y="393536"/>
                </a:lnTo>
                <a:lnTo>
                  <a:pt x="411370" y="362663"/>
                </a:lnTo>
                <a:lnTo>
                  <a:pt x="415658" y="346913"/>
                </a:lnTo>
                <a:lnTo>
                  <a:pt x="704628" y="346913"/>
                </a:lnTo>
                <a:lnTo>
                  <a:pt x="731900" y="324421"/>
                </a:lnTo>
                <a:lnTo>
                  <a:pt x="743665" y="309338"/>
                </a:lnTo>
                <a:lnTo>
                  <a:pt x="583896" y="309338"/>
                </a:lnTo>
                <a:lnTo>
                  <a:pt x="561642" y="308163"/>
                </a:lnTo>
                <a:lnTo>
                  <a:pt x="539432" y="304355"/>
                </a:lnTo>
                <a:lnTo>
                  <a:pt x="517987" y="299211"/>
                </a:lnTo>
                <a:lnTo>
                  <a:pt x="497878" y="293893"/>
                </a:lnTo>
                <a:close/>
              </a:path>
              <a:path w="785494" h="603250">
                <a:moveTo>
                  <a:pt x="704628" y="346913"/>
                </a:moveTo>
                <a:lnTo>
                  <a:pt x="415658" y="346913"/>
                </a:lnTo>
                <a:lnTo>
                  <a:pt x="446646" y="356717"/>
                </a:lnTo>
                <a:lnTo>
                  <a:pt x="504059" y="372657"/>
                </a:lnTo>
                <a:lnTo>
                  <a:pt x="562787" y="382816"/>
                </a:lnTo>
                <a:lnTo>
                  <a:pt x="610280" y="383166"/>
                </a:lnTo>
                <a:lnTo>
                  <a:pt x="654521" y="374045"/>
                </a:lnTo>
                <a:lnTo>
                  <a:pt x="695173" y="354710"/>
                </a:lnTo>
                <a:lnTo>
                  <a:pt x="704628" y="346913"/>
                </a:lnTo>
                <a:close/>
              </a:path>
              <a:path w="785494" h="603250">
                <a:moveTo>
                  <a:pt x="749885" y="80171"/>
                </a:moveTo>
                <a:lnTo>
                  <a:pt x="586646" y="80171"/>
                </a:lnTo>
                <a:lnTo>
                  <a:pt x="620712" y="82862"/>
                </a:lnTo>
                <a:lnTo>
                  <a:pt x="652197" y="96138"/>
                </a:lnTo>
                <a:lnTo>
                  <a:pt x="678129" y="119278"/>
                </a:lnTo>
                <a:lnTo>
                  <a:pt x="693230" y="142206"/>
                </a:lnTo>
                <a:lnTo>
                  <a:pt x="702767" y="166514"/>
                </a:lnTo>
                <a:lnTo>
                  <a:pt x="706236" y="192267"/>
                </a:lnTo>
                <a:lnTo>
                  <a:pt x="703182" y="219121"/>
                </a:lnTo>
                <a:lnTo>
                  <a:pt x="703135" y="219532"/>
                </a:lnTo>
                <a:lnTo>
                  <a:pt x="676963" y="270851"/>
                </a:lnTo>
                <a:lnTo>
                  <a:pt x="628141" y="301739"/>
                </a:lnTo>
                <a:lnTo>
                  <a:pt x="583896" y="309338"/>
                </a:lnTo>
                <a:lnTo>
                  <a:pt x="743665" y="309338"/>
                </a:lnTo>
                <a:lnTo>
                  <a:pt x="759191" y="289434"/>
                </a:lnTo>
                <a:lnTo>
                  <a:pt x="776973" y="251164"/>
                </a:lnTo>
                <a:lnTo>
                  <a:pt x="785239" y="209746"/>
                </a:lnTo>
                <a:lnTo>
                  <a:pt x="784017" y="166514"/>
                </a:lnTo>
                <a:lnTo>
                  <a:pt x="783986" y="165416"/>
                </a:lnTo>
                <a:lnTo>
                  <a:pt x="777280" y="134662"/>
                </a:lnTo>
                <a:lnTo>
                  <a:pt x="765773" y="106289"/>
                </a:lnTo>
                <a:lnTo>
                  <a:pt x="749885" y="80171"/>
                </a:lnTo>
                <a:close/>
              </a:path>
              <a:path w="785494" h="603250">
                <a:moveTo>
                  <a:pt x="592340" y="0"/>
                </a:moveTo>
                <a:lnTo>
                  <a:pt x="546309" y="8355"/>
                </a:lnTo>
                <a:lnTo>
                  <a:pt x="505494" y="26209"/>
                </a:lnTo>
                <a:lnTo>
                  <a:pt x="469657" y="52888"/>
                </a:lnTo>
                <a:lnTo>
                  <a:pt x="438556" y="87718"/>
                </a:lnTo>
                <a:lnTo>
                  <a:pt x="408766" y="138374"/>
                </a:lnTo>
                <a:lnTo>
                  <a:pt x="387616" y="193192"/>
                </a:lnTo>
                <a:lnTo>
                  <a:pt x="374325" y="239805"/>
                </a:lnTo>
                <a:lnTo>
                  <a:pt x="370027" y="255600"/>
                </a:lnTo>
                <a:lnTo>
                  <a:pt x="444349" y="255600"/>
                </a:lnTo>
                <a:lnTo>
                  <a:pt x="448635" y="241088"/>
                </a:lnTo>
                <a:lnTo>
                  <a:pt x="460117" y="206400"/>
                </a:lnTo>
                <a:lnTo>
                  <a:pt x="492798" y="140576"/>
                </a:lnTo>
                <a:lnTo>
                  <a:pt x="519179" y="110437"/>
                </a:lnTo>
                <a:lnTo>
                  <a:pt x="552970" y="88785"/>
                </a:lnTo>
                <a:lnTo>
                  <a:pt x="586646" y="80171"/>
                </a:lnTo>
                <a:lnTo>
                  <a:pt x="749898" y="80171"/>
                </a:lnTo>
                <a:lnTo>
                  <a:pt x="729894" y="56045"/>
                </a:lnTo>
                <a:lnTo>
                  <a:pt x="700361" y="30173"/>
                </a:lnTo>
                <a:lnTo>
                  <a:pt x="667604" y="11863"/>
                </a:lnTo>
                <a:lnTo>
                  <a:pt x="631603" y="1632"/>
                </a:lnTo>
                <a:lnTo>
                  <a:pt x="592340" y="0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719303" y="3632414"/>
            <a:ext cx="719455" cy="923290"/>
          </a:xfrm>
          <a:custGeom>
            <a:avLst/>
            <a:gdLst/>
            <a:ahLst/>
            <a:cxnLst/>
            <a:rect l="l" t="t" r="r" b="b"/>
            <a:pathLst>
              <a:path w="719455" h="923289">
                <a:moveTo>
                  <a:pt x="76509" y="279377"/>
                </a:moveTo>
                <a:lnTo>
                  <a:pt x="65341" y="279377"/>
                </a:lnTo>
                <a:lnTo>
                  <a:pt x="54806" y="281067"/>
                </a:lnTo>
                <a:lnTo>
                  <a:pt x="20795" y="300109"/>
                </a:lnTo>
                <a:lnTo>
                  <a:pt x="94" y="348957"/>
                </a:lnTo>
                <a:lnTo>
                  <a:pt x="0" y="350026"/>
                </a:lnTo>
                <a:lnTo>
                  <a:pt x="5214" y="377545"/>
                </a:lnTo>
                <a:lnTo>
                  <a:pt x="156433" y="748588"/>
                </a:lnTo>
                <a:lnTo>
                  <a:pt x="156814" y="749325"/>
                </a:lnTo>
                <a:lnTo>
                  <a:pt x="157233" y="750011"/>
                </a:lnTo>
                <a:lnTo>
                  <a:pt x="182986" y="795576"/>
                </a:lnTo>
                <a:lnTo>
                  <a:pt x="216249" y="835601"/>
                </a:lnTo>
                <a:lnTo>
                  <a:pt x="255992" y="869193"/>
                </a:lnTo>
                <a:lnTo>
                  <a:pt x="301187" y="895456"/>
                </a:lnTo>
                <a:lnTo>
                  <a:pt x="350857" y="913511"/>
                </a:lnTo>
                <a:lnTo>
                  <a:pt x="415176" y="923037"/>
                </a:lnTo>
                <a:lnTo>
                  <a:pt x="447716" y="922446"/>
                </a:lnTo>
                <a:lnTo>
                  <a:pt x="491840" y="915879"/>
                </a:lnTo>
                <a:lnTo>
                  <a:pt x="531375" y="903986"/>
                </a:lnTo>
                <a:lnTo>
                  <a:pt x="537217" y="901192"/>
                </a:lnTo>
                <a:lnTo>
                  <a:pt x="550302" y="895456"/>
                </a:lnTo>
                <a:lnTo>
                  <a:pt x="557954" y="891665"/>
                </a:lnTo>
                <a:lnTo>
                  <a:pt x="416316" y="891665"/>
                </a:lnTo>
                <a:lnTo>
                  <a:pt x="387365" y="888992"/>
                </a:lnTo>
                <a:lnTo>
                  <a:pt x="312859" y="866175"/>
                </a:lnTo>
                <a:lnTo>
                  <a:pt x="271144" y="841342"/>
                </a:lnTo>
                <a:lnTo>
                  <a:pt x="234782" y="809513"/>
                </a:lnTo>
                <a:lnTo>
                  <a:pt x="204807" y="771592"/>
                </a:lnTo>
                <a:lnTo>
                  <a:pt x="182252" y="728484"/>
                </a:lnTo>
                <a:lnTo>
                  <a:pt x="34386" y="365658"/>
                </a:lnTo>
                <a:lnTo>
                  <a:pt x="31421" y="350026"/>
                </a:lnTo>
                <a:lnTo>
                  <a:pt x="34475" y="335432"/>
                </a:lnTo>
                <a:lnTo>
                  <a:pt x="34569" y="334983"/>
                </a:lnTo>
                <a:lnTo>
                  <a:pt x="43114" y="322219"/>
                </a:lnTo>
                <a:lnTo>
                  <a:pt x="56344" y="313423"/>
                </a:lnTo>
                <a:lnTo>
                  <a:pt x="71962" y="310472"/>
                </a:lnTo>
                <a:lnTo>
                  <a:pt x="132234" y="310472"/>
                </a:lnTo>
                <a:lnTo>
                  <a:pt x="120110" y="280720"/>
                </a:lnTo>
                <a:lnTo>
                  <a:pt x="86126" y="280720"/>
                </a:lnTo>
                <a:lnTo>
                  <a:pt x="76509" y="279377"/>
                </a:lnTo>
                <a:close/>
              </a:path>
              <a:path w="719455" h="923289">
                <a:moveTo>
                  <a:pt x="583170" y="238480"/>
                </a:moveTo>
                <a:lnTo>
                  <a:pt x="533552" y="238480"/>
                </a:lnTo>
                <a:lnTo>
                  <a:pt x="542443" y="238917"/>
                </a:lnTo>
                <a:lnTo>
                  <a:pt x="550753" y="244456"/>
                </a:lnTo>
                <a:lnTo>
                  <a:pt x="623717" y="417931"/>
                </a:lnTo>
                <a:lnTo>
                  <a:pt x="668865" y="530263"/>
                </a:lnTo>
                <a:lnTo>
                  <a:pt x="683168" y="577282"/>
                </a:lnTo>
                <a:lnTo>
                  <a:pt x="688470" y="625209"/>
                </a:lnTo>
                <a:lnTo>
                  <a:pt x="684852" y="672990"/>
                </a:lnTo>
                <a:lnTo>
                  <a:pt x="672393" y="719573"/>
                </a:lnTo>
                <a:lnTo>
                  <a:pt x="651174" y="763905"/>
                </a:lnTo>
                <a:lnTo>
                  <a:pt x="624136" y="801279"/>
                </a:lnTo>
                <a:lnTo>
                  <a:pt x="580119" y="842096"/>
                </a:lnTo>
                <a:lnTo>
                  <a:pt x="537154" y="867067"/>
                </a:lnTo>
                <a:lnTo>
                  <a:pt x="524174" y="872718"/>
                </a:lnTo>
                <a:lnTo>
                  <a:pt x="523717" y="872947"/>
                </a:lnTo>
                <a:lnTo>
                  <a:pt x="486669" y="884886"/>
                </a:lnTo>
                <a:lnTo>
                  <a:pt x="445387" y="891135"/>
                </a:lnTo>
                <a:lnTo>
                  <a:pt x="416316" y="891665"/>
                </a:lnTo>
                <a:lnTo>
                  <a:pt x="557954" y="891665"/>
                </a:lnTo>
                <a:lnTo>
                  <a:pt x="599743" y="866644"/>
                </a:lnTo>
                <a:lnTo>
                  <a:pt x="648926" y="820566"/>
                </a:lnTo>
                <a:lnTo>
                  <a:pt x="678047" y="780034"/>
                </a:lnTo>
                <a:lnTo>
                  <a:pt x="698535" y="738842"/>
                </a:lnTo>
                <a:lnTo>
                  <a:pt x="712224" y="695782"/>
                </a:lnTo>
                <a:lnTo>
                  <a:pt x="719062" y="651533"/>
                </a:lnTo>
                <a:lnTo>
                  <a:pt x="718995" y="606775"/>
                </a:lnTo>
                <a:lnTo>
                  <a:pt x="711970" y="562188"/>
                </a:lnTo>
                <a:lnTo>
                  <a:pt x="698082" y="518909"/>
                </a:lnTo>
                <a:lnTo>
                  <a:pt x="698025" y="518731"/>
                </a:lnTo>
                <a:lnTo>
                  <a:pt x="697936" y="518452"/>
                </a:lnTo>
                <a:lnTo>
                  <a:pt x="652787" y="406133"/>
                </a:lnTo>
                <a:lnTo>
                  <a:pt x="587179" y="245135"/>
                </a:lnTo>
                <a:lnTo>
                  <a:pt x="583170" y="238480"/>
                </a:lnTo>
                <a:close/>
              </a:path>
              <a:path w="719455" h="923289">
                <a:moveTo>
                  <a:pt x="380149" y="40901"/>
                </a:moveTo>
                <a:lnTo>
                  <a:pt x="323219" y="40901"/>
                </a:lnTo>
                <a:lnTo>
                  <a:pt x="338256" y="44065"/>
                </a:lnTo>
                <a:lnTo>
                  <a:pt x="351041" y="52656"/>
                </a:lnTo>
                <a:lnTo>
                  <a:pt x="359823" y="65862"/>
                </a:lnTo>
                <a:lnTo>
                  <a:pt x="513189" y="442188"/>
                </a:lnTo>
                <a:lnTo>
                  <a:pt x="472066" y="465718"/>
                </a:lnTo>
                <a:lnTo>
                  <a:pt x="435940" y="495076"/>
                </a:lnTo>
                <a:lnTo>
                  <a:pt x="405418" y="529609"/>
                </a:lnTo>
                <a:lnTo>
                  <a:pt x="381109" y="568666"/>
                </a:lnTo>
                <a:lnTo>
                  <a:pt x="363621" y="611593"/>
                </a:lnTo>
                <a:lnTo>
                  <a:pt x="361055" y="619887"/>
                </a:lnTo>
                <a:lnTo>
                  <a:pt x="365665" y="628662"/>
                </a:lnTo>
                <a:lnTo>
                  <a:pt x="382252" y="633793"/>
                </a:lnTo>
                <a:lnTo>
                  <a:pt x="391015" y="629132"/>
                </a:lnTo>
                <a:lnTo>
                  <a:pt x="393593" y="620890"/>
                </a:lnTo>
                <a:lnTo>
                  <a:pt x="415618" y="570954"/>
                </a:lnTo>
                <a:lnTo>
                  <a:pt x="448115" y="527405"/>
                </a:lnTo>
                <a:lnTo>
                  <a:pt x="489807" y="491609"/>
                </a:lnTo>
                <a:lnTo>
                  <a:pt x="539414" y="464934"/>
                </a:lnTo>
                <a:lnTo>
                  <a:pt x="544588" y="461500"/>
                </a:lnTo>
                <a:lnTo>
                  <a:pt x="547937" y="456514"/>
                </a:lnTo>
                <a:lnTo>
                  <a:pt x="549174" y="450632"/>
                </a:lnTo>
                <a:lnTo>
                  <a:pt x="548012" y="444512"/>
                </a:lnTo>
                <a:lnTo>
                  <a:pt x="509074" y="348957"/>
                </a:lnTo>
                <a:lnTo>
                  <a:pt x="500284" y="320798"/>
                </a:lnTo>
                <a:lnTo>
                  <a:pt x="496782" y="289110"/>
                </a:lnTo>
                <a:lnTo>
                  <a:pt x="503264" y="260416"/>
                </a:lnTo>
                <a:lnTo>
                  <a:pt x="508396" y="255765"/>
                </a:lnTo>
                <a:lnTo>
                  <a:pt x="471088" y="255765"/>
                </a:lnTo>
                <a:lnTo>
                  <a:pt x="388868" y="54025"/>
                </a:lnTo>
                <a:lnTo>
                  <a:pt x="380149" y="40901"/>
                </a:lnTo>
                <a:close/>
              </a:path>
              <a:path w="719455" h="923289">
                <a:moveTo>
                  <a:pt x="203288" y="527405"/>
                </a:moveTo>
                <a:lnTo>
                  <a:pt x="192404" y="527405"/>
                </a:lnTo>
                <a:lnTo>
                  <a:pt x="197570" y="528491"/>
                </a:lnTo>
                <a:lnTo>
                  <a:pt x="203288" y="527405"/>
                </a:lnTo>
                <a:close/>
              </a:path>
              <a:path w="719455" h="923289">
                <a:moveTo>
                  <a:pt x="132234" y="310472"/>
                </a:moveTo>
                <a:lnTo>
                  <a:pt x="71962" y="310472"/>
                </a:lnTo>
                <a:lnTo>
                  <a:pt x="86997" y="313636"/>
                </a:lnTo>
                <a:lnTo>
                  <a:pt x="99774" y="322219"/>
                </a:lnTo>
                <a:lnTo>
                  <a:pt x="108554" y="335432"/>
                </a:lnTo>
                <a:lnTo>
                  <a:pt x="183141" y="518452"/>
                </a:lnTo>
                <a:lnTo>
                  <a:pt x="183255" y="518731"/>
                </a:lnTo>
                <a:lnTo>
                  <a:pt x="186696" y="523905"/>
                </a:lnTo>
                <a:lnTo>
                  <a:pt x="191911" y="527405"/>
                </a:lnTo>
                <a:lnTo>
                  <a:pt x="203575" y="527405"/>
                </a:lnTo>
                <a:lnTo>
                  <a:pt x="208847" y="523905"/>
                </a:lnTo>
                <a:lnTo>
                  <a:pt x="212208" y="518909"/>
                </a:lnTo>
                <a:lnTo>
                  <a:pt x="213444" y="513027"/>
                </a:lnTo>
                <a:lnTo>
                  <a:pt x="212288" y="506907"/>
                </a:lnTo>
                <a:lnTo>
                  <a:pt x="132234" y="310472"/>
                </a:lnTo>
                <a:close/>
              </a:path>
              <a:path w="719455" h="923289">
                <a:moveTo>
                  <a:pt x="184873" y="144292"/>
                </a:moveTo>
                <a:lnTo>
                  <a:pt x="123965" y="144292"/>
                </a:lnTo>
                <a:lnTo>
                  <a:pt x="132751" y="145110"/>
                </a:lnTo>
                <a:lnTo>
                  <a:pt x="132077" y="145110"/>
                </a:lnTo>
                <a:lnTo>
                  <a:pt x="139823" y="147447"/>
                </a:lnTo>
                <a:lnTo>
                  <a:pt x="139640" y="147447"/>
                </a:lnTo>
                <a:lnTo>
                  <a:pt x="146435" y="151076"/>
                </a:lnTo>
                <a:lnTo>
                  <a:pt x="152504" y="156067"/>
                </a:lnTo>
                <a:lnTo>
                  <a:pt x="157471" y="162157"/>
                </a:lnTo>
                <a:lnTo>
                  <a:pt x="161230" y="169298"/>
                </a:lnTo>
                <a:lnTo>
                  <a:pt x="267494" y="430047"/>
                </a:lnTo>
                <a:lnTo>
                  <a:pt x="270928" y="435221"/>
                </a:lnTo>
                <a:lnTo>
                  <a:pt x="276026" y="438645"/>
                </a:lnTo>
                <a:lnTo>
                  <a:pt x="276269" y="438645"/>
                </a:lnTo>
                <a:lnTo>
                  <a:pt x="281796" y="439807"/>
                </a:lnTo>
                <a:lnTo>
                  <a:pt x="287916" y="438645"/>
                </a:lnTo>
                <a:lnTo>
                  <a:pt x="293073" y="435221"/>
                </a:lnTo>
                <a:lnTo>
                  <a:pt x="296435" y="430225"/>
                </a:lnTo>
                <a:lnTo>
                  <a:pt x="297671" y="424343"/>
                </a:lnTo>
                <a:lnTo>
                  <a:pt x="296514" y="418223"/>
                </a:lnTo>
                <a:lnTo>
                  <a:pt x="184873" y="144292"/>
                </a:lnTo>
                <a:close/>
              </a:path>
              <a:path w="719455" h="923289">
                <a:moveTo>
                  <a:pt x="256793" y="31369"/>
                </a:moveTo>
                <a:lnTo>
                  <a:pt x="199562" y="31369"/>
                </a:lnTo>
                <a:lnTo>
                  <a:pt x="211045" y="33389"/>
                </a:lnTo>
                <a:lnTo>
                  <a:pt x="221266" y="38490"/>
                </a:lnTo>
                <a:lnTo>
                  <a:pt x="229630" y="46263"/>
                </a:lnTo>
                <a:lnTo>
                  <a:pt x="235541" y="56299"/>
                </a:lnTo>
                <a:lnTo>
                  <a:pt x="370720" y="387985"/>
                </a:lnTo>
                <a:lnTo>
                  <a:pt x="374154" y="393157"/>
                </a:lnTo>
                <a:lnTo>
                  <a:pt x="379242" y="396570"/>
                </a:lnTo>
                <a:lnTo>
                  <a:pt x="379466" y="396570"/>
                </a:lnTo>
                <a:lnTo>
                  <a:pt x="385022" y="397734"/>
                </a:lnTo>
                <a:lnTo>
                  <a:pt x="391142" y="396570"/>
                </a:lnTo>
                <a:lnTo>
                  <a:pt x="396283" y="393157"/>
                </a:lnTo>
                <a:lnTo>
                  <a:pt x="399660" y="388150"/>
                </a:lnTo>
                <a:lnTo>
                  <a:pt x="400896" y="382268"/>
                </a:lnTo>
                <a:lnTo>
                  <a:pt x="399740" y="376148"/>
                </a:lnTo>
                <a:lnTo>
                  <a:pt x="285605" y="96113"/>
                </a:lnTo>
                <a:lnTo>
                  <a:pt x="282646" y="80473"/>
                </a:lnTo>
                <a:lnTo>
                  <a:pt x="307601" y="43853"/>
                </a:lnTo>
                <a:lnTo>
                  <a:pt x="320572" y="41402"/>
                </a:lnTo>
                <a:lnTo>
                  <a:pt x="263265" y="41402"/>
                </a:lnTo>
                <a:lnTo>
                  <a:pt x="256793" y="31369"/>
                </a:lnTo>
                <a:close/>
              </a:path>
              <a:path w="719455" h="923289">
                <a:moveTo>
                  <a:pt x="128061" y="113002"/>
                </a:moveTo>
                <a:lnTo>
                  <a:pt x="73046" y="134457"/>
                </a:lnTo>
                <a:lnTo>
                  <a:pt x="52802" y="184252"/>
                </a:lnTo>
                <a:lnTo>
                  <a:pt x="58176" y="212140"/>
                </a:lnTo>
                <a:lnTo>
                  <a:pt x="86126" y="280720"/>
                </a:lnTo>
                <a:lnTo>
                  <a:pt x="120110" y="280720"/>
                </a:lnTo>
                <a:lnTo>
                  <a:pt x="87307" y="200228"/>
                </a:lnTo>
                <a:lnTo>
                  <a:pt x="84248" y="184485"/>
                </a:lnTo>
                <a:lnTo>
                  <a:pt x="108490" y="147447"/>
                </a:lnTo>
                <a:lnTo>
                  <a:pt x="123965" y="144292"/>
                </a:lnTo>
                <a:lnTo>
                  <a:pt x="184873" y="144292"/>
                </a:lnTo>
                <a:lnTo>
                  <a:pt x="172712" y="114452"/>
                </a:lnTo>
                <a:lnTo>
                  <a:pt x="138780" y="114452"/>
                </a:lnTo>
                <a:lnTo>
                  <a:pt x="128061" y="113002"/>
                </a:lnTo>
                <a:close/>
              </a:path>
              <a:path w="719455" h="923289">
                <a:moveTo>
                  <a:pt x="536135" y="206862"/>
                </a:moveTo>
                <a:lnTo>
                  <a:pt x="498018" y="219930"/>
                </a:lnTo>
                <a:lnTo>
                  <a:pt x="471088" y="255765"/>
                </a:lnTo>
                <a:lnTo>
                  <a:pt x="508396" y="255765"/>
                </a:lnTo>
                <a:lnTo>
                  <a:pt x="524428" y="241236"/>
                </a:lnTo>
                <a:lnTo>
                  <a:pt x="533552" y="238480"/>
                </a:lnTo>
                <a:lnTo>
                  <a:pt x="583170" y="238480"/>
                </a:lnTo>
                <a:lnTo>
                  <a:pt x="574289" y="223738"/>
                </a:lnTo>
                <a:lnTo>
                  <a:pt x="556989" y="210854"/>
                </a:lnTo>
                <a:lnTo>
                  <a:pt x="536135" y="206862"/>
                </a:lnTo>
                <a:close/>
              </a:path>
              <a:path w="719455" h="923289">
                <a:moveTo>
                  <a:pt x="200451" y="0"/>
                </a:moveTo>
                <a:lnTo>
                  <a:pt x="158359" y="12272"/>
                </a:lnTo>
                <a:lnTo>
                  <a:pt x="135033" y="38490"/>
                </a:lnTo>
                <a:lnTo>
                  <a:pt x="134922" y="38645"/>
                </a:lnTo>
                <a:lnTo>
                  <a:pt x="128252" y="57892"/>
                </a:lnTo>
                <a:lnTo>
                  <a:pt x="127277" y="78235"/>
                </a:lnTo>
                <a:lnTo>
                  <a:pt x="132239" y="98399"/>
                </a:lnTo>
                <a:lnTo>
                  <a:pt x="138780" y="114452"/>
                </a:lnTo>
                <a:lnTo>
                  <a:pt x="172712" y="114452"/>
                </a:lnTo>
                <a:lnTo>
                  <a:pt x="161335" y="86537"/>
                </a:lnTo>
                <a:lnTo>
                  <a:pt x="158552" y="75231"/>
                </a:lnTo>
                <a:lnTo>
                  <a:pt x="176016" y="38228"/>
                </a:lnTo>
                <a:lnTo>
                  <a:pt x="199562" y="31369"/>
                </a:lnTo>
                <a:lnTo>
                  <a:pt x="256793" y="31369"/>
                </a:lnTo>
                <a:lnTo>
                  <a:pt x="252493" y="24704"/>
                </a:lnTo>
                <a:lnTo>
                  <a:pt x="237802" y="11799"/>
                </a:lnTo>
                <a:lnTo>
                  <a:pt x="220139" y="3345"/>
                </a:lnTo>
                <a:lnTo>
                  <a:pt x="200451" y="0"/>
                </a:lnTo>
                <a:close/>
              </a:path>
              <a:path w="719455" h="923289">
                <a:moveTo>
                  <a:pt x="323603" y="9522"/>
                </a:moveTo>
                <a:lnTo>
                  <a:pt x="285968" y="19692"/>
                </a:lnTo>
                <a:lnTo>
                  <a:pt x="263265" y="41402"/>
                </a:lnTo>
                <a:lnTo>
                  <a:pt x="320572" y="41402"/>
                </a:lnTo>
                <a:lnTo>
                  <a:pt x="323219" y="40901"/>
                </a:lnTo>
                <a:lnTo>
                  <a:pt x="380149" y="40901"/>
                </a:lnTo>
                <a:lnTo>
                  <a:pt x="373174" y="30402"/>
                </a:lnTo>
                <a:lnTo>
                  <a:pt x="350413" y="15146"/>
                </a:lnTo>
                <a:lnTo>
                  <a:pt x="323603" y="9522"/>
                </a:lnTo>
                <a:close/>
              </a:path>
            </a:pathLst>
          </a:custGeom>
          <a:solidFill>
            <a:srgbClr val="004F6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nline Media 12" descr="Autism from the Inside">
            <a:hlinkClick r:id="" action="ppaction://media"/>
            <a:extLst>
              <a:ext uri="{FF2B5EF4-FFF2-40B4-BE49-F238E27FC236}">
                <a16:creationId xmlns:a16="http://schemas.microsoft.com/office/drawing/2014/main" id="{F1A9B4BD-097D-46F3-9ED7-FCDEA93043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532575" y="2075341"/>
            <a:ext cx="13170565" cy="7441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77265" y="6592897"/>
            <a:ext cx="1973580" cy="1973580"/>
          </a:xfrm>
          <a:custGeom>
            <a:avLst/>
            <a:gdLst/>
            <a:ahLst/>
            <a:cxnLst/>
            <a:rect l="l" t="t" r="r" b="b"/>
            <a:pathLst>
              <a:path w="1973579" h="1973579">
                <a:moveTo>
                  <a:pt x="986612" y="0"/>
                </a:moveTo>
                <a:lnTo>
                  <a:pt x="938199" y="1181"/>
                </a:lnTo>
                <a:lnTo>
                  <a:pt x="889901" y="4749"/>
                </a:lnTo>
                <a:lnTo>
                  <a:pt x="841844" y="10680"/>
                </a:lnTo>
                <a:lnTo>
                  <a:pt x="794131" y="18961"/>
                </a:lnTo>
                <a:lnTo>
                  <a:pt x="746887" y="29565"/>
                </a:lnTo>
                <a:lnTo>
                  <a:pt x="700214" y="42481"/>
                </a:lnTo>
                <a:lnTo>
                  <a:pt x="654227" y="57683"/>
                </a:lnTo>
                <a:lnTo>
                  <a:pt x="609041" y="75107"/>
                </a:lnTo>
                <a:lnTo>
                  <a:pt x="564769" y="94729"/>
                </a:lnTo>
                <a:lnTo>
                  <a:pt x="521512" y="116509"/>
                </a:lnTo>
                <a:lnTo>
                  <a:pt x="479386" y="140373"/>
                </a:lnTo>
                <a:lnTo>
                  <a:pt x="438467" y="166281"/>
                </a:lnTo>
                <a:lnTo>
                  <a:pt x="398881" y="194170"/>
                </a:lnTo>
                <a:lnTo>
                  <a:pt x="360705" y="223964"/>
                </a:lnTo>
                <a:lnTo>
                  <a:pt x="324040" y="255600"/>
                </a:lnTo>
                <a:lnTo>
                  <a:pt x="288963" y="288988"/>
                </a:lnTo>
                <a:lnTo>
                  <a:pt x="255574" y="324065"/>
                </a:lnTo>
                <a:lnTo>
                  <a:pt x="223939" y="360730"/>
                </a:lnTo>
                <a:lnTo>
                  <a:pt x="194144" y="398906"/>
                </a:lnTo>
                <a:lnTo>
                  <a:pt x="166268" y="438505"/>
                </a:lnTo>
                <a:lnTo>
                  <a:pt x="140360" y="479412"/>
                </a:lnTo>
                <a:lnTo>
                  <a:pt x="116484" y="521550"/>
                </a:lnTo>
                <a:lnTo>
                  <a:pt x="94716" y="564807"/>
                </a:lnTo>
                <a:lnTo>
                  <a:pt x="75095" y="609079"/>
                </a:lnTo>
                <a:lnTo>
                  <a:pt x="57670" y="654265"/>
                </a:lnTo>
                <a:lnTo>
                  <a:pt x="42481" y="700239"/>
                </a:lnTo>
                <a:lnTo>
                  <a:pt x="29565" y="746912"/>
                </a:lnTo>
                <a:lnTo>
                  <a:pt x="18948" y="794169"/>
                </a:lnTo>
                <a:lnTo>
                  <a:pt x="10668" y="841882"/>
                </a:lnTo>
                <a:lnTo>
                  <a:pt x="4749" y="889939"/>
                </a:lnTo>
                <a:lnTo>
                  <a:pt x="1181" y="938237"/>
                </a:lnTo>
                <a:lnTo>
                  <a:pt x="0" y="986650"/>
                </a:lnTo>
                <a:lnTo>
                  <a:pt x="295" y="1010861"/>
                </a:lnTo>
                <a:lnTo>
                  <a:pt x="2670" y="1059230"/>
                </a:lnTo>
                <a:lnTo>
                  <a:pt x="7419" y="1107422"/>
                </a:lnTo>
                <a:lnTo>
                  <a:pt x="14525" y="1155326"/>
                </a:lnTo>
                <a:lnTo>
                  <a:pt x="23972" y="1202820"/>
                </a:lnTo>
                <a:lnTo>
                  <a:pt x="35737" y="1249797"/>
                </a:lnTo>
                <a:lnTo>
                  <a:pt x="49795" y="1296136"/>
                </a:lnTo>
                <a:lnTo>
                  <a:pt x="66113" y="1341732"/>
                </a:lnTo>
                <a:lnTo>
                  <a:pt x="84647" y="1386471"/>
                </a:lnTo>
                <a:lnTo>
                  <a:pt x="105352" y="1430248"/>
                </a:lnTo>
                <a:lnTo>
                  <a:pt x="128179" y="1472958"/>
                </a:lnTo>
                <a:lnTo>
                  <a:pt x="153079" y="1514497"/>
                </a:lnTo>
                <a:lnTo>
                  <a:pt x="179982" y="1554759"/>
                </a:lnTo>
                <a:lnTo>
                  <a:pt x="208829" y="1593649"/>
                </a:lnTo>
                <a:lnTo>
                  <a:pt x="239553" y="1631084"/>
                </a:lnTo>
                <a:lnTo>
                  <a:pt x="272075" y="1666965"/>
                </a:lnTo>
                <a:lnTo>
                  <a:pt x="306317" y="1701207"/>
                </a:lnTo>
                <a:lnTo>
                  <a:pt x="342203" y="1733729"/>
                </a:lnTo>
                <a:lnTo>
                  <a:pt x="379637" y="1764449"/>
                </a:lnTo>
                <a:lnTo>
                  <a:pt x="418530" y="1793298"/>
                </a:lnTo>
                <a:lnTo>
                  <a:pt x="458801" y="1820205"/>
                </a:lnTo>
                <a:lnTo>
                  <a:pt x="500338" y="1845097"/>
                </a:lnTo>
                <a:lnTo>
                  <a:pt x="543040" y="1867923"/>
                </a:lnTo>
                <a:lnTo>
                  <a:pt x="586819" y="1888632"/>
                </a:lnTo>
                <a:lnTo>
                  <a:pt x="631561" y="1907160"/>
                </a:lnTo>
                <a:lnTo>
                  <a:pt x="677156" y="1923472"/>
                </a:lnTo>
                <a:lnTo>
                  <a:pt x="723499" y="1937534"/>
                </a:lnTo>
                <a:lnTo>
                  <a:pt x="770474" y="1949296"/>
                </a:lnTo>
                <a:lnTo>
                  <a:pt x="817973" y="1958744"/>
                </a:lnTo>
                <a:lnTo>
                  <a:pt x="865873" y="1965848"/>
                </a:lnTo>
                <a:lnTo>
                  <a:pt x="914065" y="1970592"/>
                </a:lnTo>
                <a:lnTo>
                  <a:pt x="962434" y="1972967"/>
                </a:lnTo>
                <a:lnTo>
                  <a:pt x="986650" y="1973262"/>
                </a:lnTo>
                <a:lnTo>
                  <a:pt x="1010861" y="1972967"/>
                </a:lnTo>
                <a:lnTo>
                  <a:pt x="1059230" y="1970592"/>
                </a:lnTo>
                <a:lnTo>
                  <a:pt x="1107422" y="1965842"/>
                </a:lnTo>
                <a:lnTo>
                  <a:pt x="1155326" y="1958736"/>
                </a:lnTo>
                <a:lnTo>
                  <a:pt x="1202820" y="1949289"/>
                </a:lnTo>
                <a:lnTo>
                  <a:pt x="1249797" y="1937524"/>
                </a:lnTo>
                <a:lnTo>
                  <a:pt x="1296136" y="1923467"/>
                </a:lnTo>
                <a:lnTo>
                  <a:pt x="1341731" y="1907149"/>
                </a:lnTo>
                <a:lnTo>
                  <a:pt x="1386468" y="1888615"/>
                </a:lnTo>
                <a:lnTo>
                  <a:pt x="1430247" y="1867909"/>
                </a:lnTo>
                <a:lnTo>
                  <a:pt x="1472958" y="1845082"/>
                </a:lnTo>
                <a:lnTo>
                  <a:pt x="1514492" y="1820183"/>
                </a:lnTo>
                <a:lnTo>
                  <a:pt x="1554759" y="1793279"/>
                </a:lnTo>
                <a:lnTo>
                  <a:pt x="1593649" y="1764433"/>
                </a:lnTo>
                <a:lnTo>
                  <a:pt x="1631084" y="1733708"/>
                </a:lnTo>
                <a:lnTo>
                  <a:pt x="1666965" y="1701187"/>
                </a:lnTo>
                <a:lnTo>
                  <a:pt x="1701207" y="1666944"/>
                </a:lnTo>
                <a:lnTo>
                  <a:pt x="1733729" y="1631059"/>
                </a:lnTo>
                <a:lnTo>
                  <a:pt x="1764449" y="1593624"/>
                </a:lnTo>
                <a:lnTo>
                  <a:pt x="1793298" y="1554732"/>
                </a:lnTo>
                <a:lnTo>
                  <a:pt x="1820200" y="1514460"/>
                </a:lnTo>
                <a:lnTo>
                  <a:pt x="1845097" y="1472923"/>
                </a:lnTo>
                <a:lnTo>
                  <a:pt x="1867923" y="1430216"/>
                </a:lnTo>
                <a:lnTo>
                  <a:pt x="1888623" y="1386443"/>
                </a:lnTo>
                <a:lnTo>
                  <a:pt x="1907160" y="1341699"/>
                </a:lnTo>
                <a:lnTo>
                  <a:pt x="1923472" y="1296100"/>
                </a:lnTo>
                <a:lnTo>
                  <a:pt x="1937524" y="1249762"/>
                </a:lnTo>
                <a:lnTo>
                  <a:pt x="1949296" y="1202783"/>
                </a:lnTo>
                <a:lnTo>
                  <a:pt x="1958743" y="1155288"/>
                </a:lnTo>
                <a:lnTo>
                  <a:pt x="1965847" y="1107389"/>
                </a:lnTo>
                <a:lnTo>
                  <a:pt x="1970592" y="1059197"/>
                </a:lnTo>
                <a:lnTo>
                  <a:pt x="1972967" y="1010827"/>
                </a:lnTo>
                <a:lnTo>
                  <a:pt x="1973262" y="986612"/>
                </a:lnTo>
                <a:lnTo>
                  <a:pt x="1972965" y="962401"/>
                </a:lnTo>
                <a:lnTo>
                  <a:pt x="1970590" y="914031"/>
                </a:lnTo>
                <a:lnTo>
                  <a:pt x="1965842" y="865839"/>
                </a:lnTo>
                <a:lnTo>
                  <a:pt x="1958736" y="817935"/>
                </a:lnTo>
                <a:lnTo>
                  <a:pt x="1949289" y="770442"/>
                </a:lnTo>
                <a:lnTo>
                  <a:pt x="1937524" y="723465"/>
                </a:lnTo>
                <a:lnTo>
                  <a:pt x="1923461" y="677125"/>
                </a:lnTo>
                <a:lnTo>
                  <a:pt x="1907147" y="631529"/>
                </a:lnTo>
                <a:lnTo>
                  <a:pt x="1888610" y="586792"/>
                </a:lnTo>
                <a:lnTo>
                  <a:pt x="1867909" y="543015"/>
                </a:lnTo>
                <a:lnTo>
                  <a:pt x="1845078" y="500303"/>
                </a:lnTo>
                <a:lnTo>
                  <a:pt x="1820183" y="458770"/>
                </a:lnTo>
                <a:lnTo>
                  <a:pt x="1793274" y="418503"/>
                </a:lnTo>
                <a:lnTo>
                  <a:pt x="1764433" y="379612"/>
                </a:lnTo>
                <a:lnTo>
                  <a:pt x="1733703" y="342177"/>
                </a:lnTo>
                <a:lnTo>
                  <a:pt x="1701182" y="306297"/>
                </a:lnTo>
                <a:lnTo>
                  <a:pt x="1666940" y="272054"/>
                </a:lnTo>
                <a:lnTo>
                  <a:pt x="1631059" y="239533"/>
                </a:lnTo>
                <a:lnTo>
                  <a:pt x="1593624" y="208813"/>
                </a:lnTo>
                <a:lnTo>
                  <a:pt x="1554727" y="179963"/>
                </a:lnTo>
                <a:lnTo>
                  <a:pt x="1514460" y="153057"/>
                </a:lnTo>
                <a:lnTo>
                  <a:pt x="1472923" y="128165"/>
                </a:lnTo>
                <a:lnTo>
                  <a:pt x="1430216" y="105338"/>
                </a:lnTo>
                <a:lnTo>
                  <a:pt x="1386443" y="84629"/>
                </a:lnTo>
                <a:lnTo>
                  <a:pt x="1341694" y="66101"/>
                </a:lnTo>
                <a:lnTo>
                  <a:pt x="1296100" y="49790"/>
                </a:lnTo>
                <a:lnTo>
                  <a:pt x="1249762" y="35737"/>
                </a:lnTo>
                <a:lnTo>
                  <a:pt x="1202783" y="23966"/>
                </a:lnTo>
                <a:lnTo>
                  <a:pt x="1155288" y="14517"/>
                </a:lnTo>
                <a:lnTo>
                  <a:pt x="1107389" y="7413"/>
                </a:lnTo>
                <a:lnTo>
                  <a:pt x="1059192" y="2670"/>
                </a:lnTo>
                <a:lnTo>
                  <a:pt x="1010823" y="295"/>
                </a:lnTo>
                <a:lnTo>
                  <a:pt x="986612" y="0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15855" y="6919670"/>
            <a:ext cx="895985" cy="1320165"/>
          </a:xfrm>
          <a:custGeom>
            <a:avLst/>
            <a:gdLst/>
            <a:ahLst/>
            <a:cxnLst/>
            <a:rect l="l" t="t" r="r" b="b"/>
            <a:pathLst>
              <a:path w="895985" h="1320165">
                <a:moveTo>
                  <a:pt x="694347" y="470890"/>
                </a:moveTo>
                <a:lnTo>
                  <a:pt x="691464" y="422440"/>
                </a:lnTo>
                <a:lnTo>
                  <a:pt x="680351" y="375907"/>
                </a:lnTo>
                <a:lnTo>
                  <a:pt x="661250" y="332295"/>
                </a:lnTo>
                <a:lnTo>
                  <a:pt x="634415" y="292646"/>
                </a:lnTo>
                <a:lnTo>
                  <a:pt x="602957" y="260451"/>
                </a:lnTo>
                <a:lnTo>
                  <a:pt x="567016" y="234670"/>
                </a:lnTo>
                <a:lnTo>
                  <a:pt x="527469" y="215747"/>
                </a:lnTo>
                <a:lnTo>
                  <a:pt x="485178" y="204089"/>
                </a:lnTo>
                <a:lnTo>
                  <a:pt x="441020" y="200101"/>
                </a:lnTo>
                <a:lnTo>
                  <a:pt x="389623" y="204965"/>
                </a:lnTo>
                <a:lnTo>
                  <a:pt x="341718" y="219202"/>
                </a:lnTo>
                <a:lnTo>
                  <a:pt x="298081" y="242265"/>
                </a:lnTo>
                <a:lnTo>
                  <a:pt x="259549" y="273634"/>
                </a:lnTo>
                <a:lnTo>
                  <a:pt x="226898" y="312737"/>
                </a:lnTo>
                <a:lnTo>
                  <a:pt x="200952" y="359067"/>
                </a:lnTo>
                <a:lnTo>
                  <a:pt x="181813" y="408000"/>
                </a:lnTo>
                <a:lnTo>
                  <a:pt x="173723" y="449859"/>
                </a:lnTo>
                <a:lnTo>
                  <a:pt x="172999" y="500367"/>
                </a:lnTo>
                <a:lnTo>
                  <a:pt x="184442" y="557377"/>
                </a:lnTo>
                <a:lnTo>
                  <a:pt x="212813" y="618667"/>
                </a:lnTo>
                <a:lnTo>
                  <a:pt x="244767" y="678789"/>
                </a:lnTo>
                <a:lnTo>
                  <a:pt x="257975" y="721931"/>
                </a:lnTo>
                <a:lnTo>
                  <a:pt x="258508" y="754405"/>
                </a:lnTo>
                <a:lnTo>
                  <a:pt x="252463" y="782485"/>
                </a:lnTo>
                <a:lnTo>
                  <a:pt x="249224" y="794981"/>
                </a:lnTo>
                <a:lnTo>
                  <a:pt x="247777" y="801738"/>
                </a:lnTo>
                <a:lnTo>
                  <a:pt x="242938" y="842073"/>
                </a:lnTo>
                <a:lnTo>
                  <a:pt x="245287" y="880706"/>
                </a:lnTo>
                <a:lnTo>
                  <a:pt x="254584" y="915987"/>
                </a:lnTo>
                <a:lnTo>
                  <a:pt x="286956" y="965022"/>
                </a:lnTo>
                <a:lnTo>
                  <a:pt x="329565" y="990028"/>
                </a:lnTo>
                <a:lnTo>
                  <a:pt x="367360" y="997165"/>
                </a:lnTo>
                <a:lnTo>
                  <a:pt x="373113" y="997165"/>
                </a:lnTo>
                <a:lnTo>
                  <a:pt x="422021" y="986650"/>
                </a:lnTo>
                <a:lnTo>
                  <a:pt x="459143" y="960793"/>
                </a:lnTo>
                <a:lnTo>
                  <a:pt x="484784" y="928128"/>
                </a:lnTo>
                <a:lnTo>
                  <a:pt x="500151" y="889228"/>
                </a:lnTo>
                <a:lnTo>
                  <a:pt x="498043" y="881773"/>
                </a:lnTo>
                <a:lnTo>
                  <a:pt x="454863" y="898512"/>
                </a:lnTo>
                <a:lnTo>
                  <a:pt x="437476" y="925182"/>
                </a:lnTo>
                <a:lnTo>
                  <a:pt x="406679" y="949375"/>
                </a:lnTo>
                <a:lnTo>
                  <a:pt x="360502" y="955865"/>
                </a:lnTo>
                <a:lnTo>
                  <a:pt x="342988" y="951915"/>
                </a:lnTo>
                <a:lnTo>
                  <a:pt x="303504" y="922972"/>
                </a:lnTo>
                <a:lnTo>
                  <a:pt x="284264" y="867041"/>
                </a:lnTo>
                <a:lnTo>
                  <a:pt x="283667" y="837336"/>
                </a:lnTo>
                <a:lnTo>
                  <a:pt x="287274" y="810094"/>
                </a:lnTo>
                <a:lnTo>
                  <a:pt x="288493" y="804303"/>
                </a:lnTo>
                <a:lnTo>
                  <a:pt x="291528" y="792695"/>
                </a:lnTo>
                <a:lnTo>
                  <a:pt x="298665" y="759637"/>
                </a:lnTo>
                <a:lnTo>
                  <a:pt x="298577" y="720064"/>
                </a:lnTo>
                <a:lnTo>
                  <a:pt x="283883" y="668032"/>
                </a:lnTo>
                <a:lnTo>
                  <a:pt x="247243" y="597547"/>
                </a:lnTo>
                <a:lnTo>
                  <a:pt x="220103" y="535508"/>
                </a:lnTo>
                <a:lnTo>
                  <a:pt x="212445" y="479437"/>
                </a:lnTo>
                <a:lnTo>
                  <a:pt x="217284" y="432460"/>
                </a:lnTo>
                <a:lnTo>
                  <a:pt x="227622" y="397687"/>
                </a:lnTo>
                <a:lnTo>
                  <a:pt x="264756" y="328968"/>
                </a:lnTo>
                <a:lnTo>
                  <a:pt x="299605" y="291198"/>
                </a:lnTo>
                <a:lnTo>
                  <a:pt x="341198" y="263474"/>
                </a:lnTo>
                <a:lnTo>
                  <a:pt x="388620" y="246392"/>
                </a:lnTo>
                <a:lnTo>
                  <a:pt x="440969" y="240550"/>
                </a:lnTo>
                <a:lnTo>
                  <a:pt x="486994" y="245757"/>
                </a:lnTo>
                <a:lnTo>
                  <a:pt x="530313" y="260896"/>
                </a:lnTo>
                <a:lnTo>
                  <a:pt x="569493" y="285292"/>
                </a:lnTo>
                <a:lnTo>
                  <a:pt x="603123" y="318300"/>
                </a:lnTo>
                <a:lnTo>
                  <a:pt x="630567" y="360997"/>
                </a:lnTo>
                <a:lnTo>
                  <a:pt x="647649" y="408686"/>
                </a:lnTo>
                <a:lnTo>
                  <a:pt x="653973" y="459676"/>
                </a:lnTo>
                <a:lnTo>
                  <a:pt x="649109" y="512279"/>
                </a:lnTo>
                <a:lnTo>
                  <a:pt x="649122" y="520331"/>
                </a:lnTo>
                <a:lnTo>
                  <a:pt x="652106" y="527481"/>
                </a:lnTo>
                <a:lnTo>
                  <a:pt x="657567" y="532980"/>
                </a:lnTo>
                <a:lnTo>
                  <a:pt x="664972" y="536067"/>
                </a:lnTo>
                <a:lnTo>
                  <a:pt x="672985" y="536054"/>
                </a:lnTo>
                <a:lnTo>
                  <a:pt x="680148" y="533082"/>
                </a:lnTo>
                <a:lnTo>
                  <a:pt x="685660" y="527634"/>
                </a:lnTo>
                <a:lnTo>
                  <a:pt x="688759" y="520217"/>
                </a:lnTo>
                <a:lnTo>
                  <a:pt x="694347" y="470890"/>
                </a:lnTo>
                <a:close/>
              </a:path>
              <a:path w="895985" h="1320165">
                <a:moveTo>
                  <a:pt x="895565" y="454647"/>
                </a:moveTo>
                <a:lnTo>
                  <a:pt x="891235" y="405955"/>
                </a:lnTo>
                <a:lnTo>
                  <a:pt x="882561" y="358622"/>
                </a:lnTo>
                <a:lnTo>
                  <a:pt x="869619" y="312877"/>
                </a:lnTo>
                <a:lnTo>
                  <a:pt x="852449" y="268947"/>
                </a:lnTo>
                <a:lnTo>
                  <a:pt x="831126" y="227037"/>
                </a:lnTo>
                <a:lnTo>
                  <a:pt x="805713" y="187375"/>
                </a:lnTo>
                <a:lnTo>
                  <a:pt x="776262" y="150190"/>
                </a:lnTo>
                <a:lnTo>
                  <a:pt x="738441" y="111823"/>
                </a:lnTo>
                <a:lnTo>
                  <a:pt x="697039" y="78676"/>
                </a:lnTo>
                <a:lnTo>
                  <a:pt x="652576" y="51015"/>
                </a:lnTo>
                <a:lnTo>
                  <a:pt x="605586" y="29070"/>
                </a:lnTo>
                <a:lnTo>
                  <a:pt x="556577" y="13081"/>
                </a:lnTo>
                <a:lnTo>
                  <a:pt x="506095" y="3314"/>
                </a:lnTo>
                <a:lnTo>
                  <a:pt x="454647" y="0"/>
                </a:lnTo>
                <a:lnTo>
                  <a:pt x="401599" y="2705"/>
                </a:lnTo>
                <a:lnTo>
                  <a:pt x="350329" y="10718"/>
                </a:lnTo>
                <a:lnTo>
                  <a:pt x="301193" y="23888"/>
                </a:lnTo>
                <a:lnTo>
                  <a:pt x="254546" y="42087"/>
                </a:lnTo>
                <a:lnTo>
                  <a:pt x="210769" y="65151"/>
                </a:lnTo>
                <a:lnTo>
                  <a:pt x="170218" y="92951"/>
                </a:lnTo>
                <a:lnTo>
                  <a:pt x="133261" y="125336"/>
                </a:lnTo>
                <a:lnTo>
                  <a:pt x="102501" y="159245"/>
                </a:lnTo>
                <a:lnTo>
                  <a:pt x="75666" y="196278"/>
                </a:lnTo>
                <a:lnTo>
                  <a:pt x="52781" y="236258"/>
                </a:lnTo>
                <a:lnTo>
                  <a:pt x="33934" y="279031"/>
                </a:lnTo>
                <a:lnTo>
                  <a:pt x="19177" y="324459"/>
                </a:lnTo>
                <a:lnTo>
                  <a:pt x="8559" y="372389"/>
                </a:lnTo>
                <a:lnTo>
                  <a:pt x="2146" y="422643"/>
                </a:lnTo>
                <a:lnTo>
                  <a:pt x="0" y="475094"/>
                </a:lnTo>
                <a:lnTo>
                  <a:pt x="1587" y="482968"/>
                </a:lnTo>
                <a:lnTo>
                  <a:pt x="5918" y="489394"/>
                </a:lnTo>
                <a:lnTo>
                  <a:pt x="12344" y="493725"/>
                </a:lnTo>
                <a:lnTo>
                  <a:pt x="20218" y="495312"/>
                </a:lnTo>
                <a:lnTo>
                  <a:pt x="28092" y="493725"/>
                </a:lnTo>
                <a:lnTo>
                  <a:pt x="34518" y="489394"/>
                </a:lnTo>
                <a:lnTo>
                  <a:pt x="38862" y="482968"/>
                </a:lnTo>
                <a:lnTo>
                  <a:pt x="40449" y="475094"/>
                </a:lnTo>
                <a:lnTo>
                  <a:pt x="42646" y="424256"/>
                </a:lnTo>
                <a:lnTo>
                  <a:pt x="49123" y="375869"/>
                </a:lnTo>
                <a:lnTo>
                  <a:pt x="59740" y="330060"/>
                </a:lnTo>
                <a:lnTo>
                  <a:pt x="74333" y="287007"/>
                </a:lnTo>
                <a:lnTo>
                  <a:pt x="92773" y="246862"/>
                </a:lnTo>
                <a:lnTo>
                  <a:pt x="114884" y="209791"/>
                </a:lnTo>
                <a:lnTo>
                  <a:pt x="140525" y="175945"/>
                </a:lnTo>
                <a:lnTo>
                  <a:pt x="169545" y="145478"/>
                </a:lnTo>
                <a:lnTo>
                  <a:pt x="201790" y="118567"/>
                </a:lnTo>
                <a:lnTo>
                  <a:pt x="237121" y="95364"/>
                </a:lnTo>
                <a:lnTo>
                  <a:pt x="275374" y="76022"/>
                </a:lnTo>
                <a:lnTo>
                  <a:pt x="316395" y="60693"/>
                </a:lnTo>
                <a:lnTo>
                  <a:pt x="360045" y="49555"/>
                </a:lnTo>
                <a:lnTo>
                  <a:pt x="406158" y="42748"/>
                </a:lnTo>
                <a:lnTo>
                  <a:pt x="454596" y="40449"/>
                </a:lnTo>
                <a:lnTo>
                  <a:pt x="501091" y="43459"/>
                </a:lnTo>
                <a:lnTo>
                  <a:pt x="546747" y="52324"/>
                </a:lnTo>
                <a:lnTo>
                  <a:pt x="591083" y="66840"/>
                </a:lnTo>
                <a:lnTo>
                  <a:pt x="633641" y="86766"/>
                </a:lnTo>
                <a:lnTo>
                  <a:pt x="673912" y="111899"/>
                </a:lnTo>
                <a:lnTo>
                  <a:pt x="711454" y="141998"/>
                </a:lnTo>
                <a:lnTo>
                  <a:pt x="745769" y="176847"/>
                </a:lnTo>
                <a:lnTo>
                  <a:pt x="775906" y="215417"/>
                </a:lnTo>
                <a:lnTo>
                  <a:pt x="801357" y="256870"/>
                </a:lnTo>
                <a:lnTo>
                  <a:pt x="822020" y="300913"/>
                </a:lnTo>
                <a:lnTo>
                  <a:pt x="837819" y="347268"/>
                </a:lnTo>
                <a:lnTo>
                  <a:pt x="848690" y="395630"/>
                </a:lnTo>
                <a:lnTo>
                  <a:pt x="854532" y="445731"/>
                </a:lnTo>
                <a:lnTo>
                  <a:pt x="855268" y="497268"/>
                </a:lnTo>
                <a:lnTo>
                  <a:pt x="850823" y="549973"/>
                </a:lnTo>
                <a:lnTo>
                  <a:pt x="842975" y="591337"/>
                </a:lnTo>
                <a:lnTo>
                  <a:pt x="830567" y="634504"/>
                </a:lnTo>
                <a:lnTo>
                  <a:pt x="814197" y="679310"/>
                </a:lnTo>
                <a:lnTo>
                  <a:pt x="794473" y="725601"/>
                </a:lnTo>
                <a:lnTo>
                  <a:pt x="771969" y="773239"/>
                </a:lnTo>
                <a:lnTo>
                  <a:pt x="747293" y="822045"/>
                </a:lnTo>
                <a:lnTo>
                  <a:pt x="721055" y="871867"/>
                </a:lnTo>
                <a:lnTo>
                  <a:pt x="668235" y="970178"/>
                </a:lnTo>
                <a:lnTo>
                  <a:pt x="642734" y="1018413"/>
                </a:lnTo>
                <a:lnTo>
                  <a:pt x="617842" y="1067054"/>
                </a:lnTo>
                <a:lnTo>
                  <a:pt x="594093" y="1115898"/>
                </a:lnTo>
                <a:lnTo>
                  <a:pt x="565543" y="1168755"/>
                </a:lnTo>
                <a:lnTo>
                  <a:pt x="534492" y="1211414"/>
                </a:lnTo>
                <a:lnTo>
                  <a:pt x="501027" y="1243799"/>
                </a:lnTo>
                <a:lnTo>
                  <a:pt x="465213" y="1265834"/>
                </a:lnTo>
                <a:lnTo>
                  <a:pt x="427139" y="1277429"/>
                </a:lnTo>
                <a:lnTo>
                  <a:pt x="382498" y="1277988"/>
                </a:lnTo>
                <a:lnTo>
                  <a:pt x="338963" y="1267015"/>
                </a:lnTo>
                <a:lnTo>
                  <a:pt x="298030" y="1247330"/>
                </a:lnTo>
                <a:lnTo>
                  <a:pt x="261200" y="1221752"/>
                </a:lnTo>
                <a:lnTo>
                  <a:pt x="230009" y="1193126"/>
                </a:lnTo>
                <a:lnTo>
                  <a:pt x="223431" y="1188554"/>
                </a:lnTo>
                <a:lnTo>
                  <a:pt x="195199" y="1206639"/>
                </a:lnTo>
                <a:lnTo>
                  <a:pt x="196507" y="1214272"/>
                </a:lnTo>
                <a:lnTo>
                  <a:pt x="232562" y="1250480"/>
                </a:lnTo>
                <a:lnTo>
                  <a:pt x="269913" y="1277340"/>
                </a:lnTo>
                <a:lnTo>
                  <a:pt x="311670" y="1299362"/>
                </a:lnTo>
                <a:lnTo>
                  <a:pt x="356654" y="1314259"/>
                </a:lnTo>
                <a:lnTo>
                  <a:pt x="403669" y="1319733"/>
                </a:lnTo>
                <a:lnTo>
                  <a:pt x="411137" y="1319593"/>
                </a:lnTo>
                <a:lnTo>
                  <a:pt x="472186" y="1306868"/>
                </a:lnTo>
                <a:lnTo>
                  <a:pt x="508520" y="1288211"/>
                </a:lnTo>
                <a:lnTo>
                  <a:pt x="542582" y="1261452"/>
                </a:lnTo>
                <a:lnTo>
                  <a:pt x="574332" y="1226667"/>
                </a:lnTo>
                <a:lnTo>
                  <a:pt x="603719" y="1183881"/>
                </a:lnTo>
                <a:lnTo>
                  <a:pt x="630707" y="1133144"/>
                </a:lnTo>
                <a:lnTo>
                  <a:pt x="654151" y="1084961"/>
                </a:lnTo>
                <a:lnTo>
                  <a:pt x="678789" y="1036840"/>
                </a:lnTo>
                <a:lnTo>
                  <a:pt x="704088" y="989025"/>
                </a:lnTo>
                <a:lnTo>
                  <a:pt x="757377" y="889825"/>
                </a:lnTo>
                <a:lnTo>
                  <a:pt x="784275" y="838708"/>
                </a:lnTo>
                <a:lnTo>
                  <a:pt x="809586" y="788517"/>
                </a:lnTo>
                <a:lnTo>
                  <a:pt x="832675" y="739368"/>
                </a:lnTo>
                <a:lnTo>
                  <a:pt x="852970" y="691375"/>
                </a:lnTo>
                <a:lnTo>
                  <a:pt x="869848" y="644626"/>
                </a:lnTo>
                <a:lnTo>
                  <a:pt x="882700" y="599224"/>
                </a:lnTo>
                <a:lnTo>
                  <a:pt x="890943" y="555294"/>
                </a:lnTo>
                <a:lnTo>
                  <a:pt x="895477" y="504507"/>
                </a:lnTo>
                <a:lnTo>
                  <a:pt x="895565" y="454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577732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444646" y="6580389"/>
            <a:ext cx="1997075" cy="1997075"/>
            <a:chOff x="9444646" y="6580389"/>
            <a:chExt cx="1997075" cy="1997075"/>
          </a:xfrm>
        </p:grpSpPr>
        <p:sp>
          <p:nvSpPr>
            <p:cNvPr id="6" name="object 6"/>
            <p:cNvSpPr/>
            <p:nvPr/>
          </p:nvSpPr>
          <p:spPr>
            <a:xfrm>
              <a:off x="9444646" y="6580389"/>
              <a:ext cx="1997075" cy="1997075"/>
            </a:xfrm>
            <a:custGeom>
              <a:avLst/>
              <a:gdLst/>
              <a:ahLst/>
              <a:cxnLst/>
              <a:rect l="l" t="t" r="r" b="b"/>
              <a:pathLst>
                <a:path w="1997075" h="1997075">
                  <a:moveTo>
                    <a:pt x="998334" y="0"/>
                  </a:moveTo>
                  <a:lnTo>
                    <a:pt x="949963" y="1151"/>
                  </a:lnTo>
                  <a:lnTo>
                    <a:pt x="902187" y="4570"/>
                  </a:lnTo>
                  <a:lnTo>
                    <a:pt x="855057" y="10204"/>
                  </a:lnTo>
                  <a:lnTo>
                    <a:pt x="808625" y="18001"/>
                  </a:lnTo>
                  <a:lnTo>
                    <a:pt x="762945" y="27909"/>
                  </a:lnTo>
                  <a:lnTo>
                    <a:pt x="718069" y="39876"/>
                  </a:lnTo>
                  <a:lnTo>
                    <a:pt x="674048" y="53848"/>
                  </a:lnTo>
                  <a:lnTo>
                    <a:pt x="630934" y="69775"/>
                  </a:lnTo>
                  <a:lnTo>
                    <a:pt x="588781" y="87603"/>
                  </a:lnTo>
                  <a:lnTo>
                    <a:pt x="547641" y="107280"/>
                  </a:lnTo>
                  <a:lnTo>
                    <a:pt x="507566" y="128755"/>
                  </a:lnTo>
                  <a:lnTo>
                    <a:pt x="468607" y="151974"/>
                  </a:lnTo>
                  <a:lnTo>
                    <a:pt x="430818" y="176885"/>
                  </a:lnTo>
                  <a:lnTo>
                    <a:pt x="394251" y="203436"/>
                  </a:lnTo>
                  <a:lnTo>
                    <a:pt x="358958" y="231575"/>
                  </a:lnTo>
                  <a:lnTo>
                    <a:pt x="324991" y="261250"/>
                  </a:lnTo>
                  <a:lnTo>
                    <a:pt x="292403" y="292407"/>
                  </a:lnTo>
                  <a:lnTo>
                    <a:pt x="261245" y="324996"/>
                  </a:lnTo>
                  <a:lnTo>
                    <a:pt x="231571" y="358963"/>
                  </a:lnTo>
                  <a:lnTo>
                    <a:pt x="203432" y="394257"/>
                  </a:lnTo>
                  <a:lnTo>
                    <a:pt x="176881" y="430824"/>
                  </a:lnTo>
                  <a:lnTo>
                    <a:pt x="151970" y="468613"/>
                  </a:lnTo>
                  <a:lnTo>
                    <a:pt x="128752" y="507571"/>
                  </a:lnTo>
                  <a:lnTo>
                    <a:pt x="107278" y="547647"/>
                  </a:lnTo>
                  <a:lnTo>
                    <a:pt x="87601" y="588787"/>
                  </a:lnTo>
                  <a:lnTo>
                    <a:pt x="69773" y="630940"/>
                  </a:lnTo>
                  <a:lnTo>
                    <a:pt x="53847" y="674052"/>
                  </a:lnTo>
                  <a:lnTo>
                    <a:pt x="39875" y="718073"/>
                  </a:lnTo>
                  <a:lnTo>
                    <a:pt x="27909" y="762949"/>
                  </a:lnTo>
                  <a:lnTo>
                    <a:pt x="18001" y="808629"/>
                  </a:lnTo>
                  <a:lnTo>
                    <a:pt x="10204" y="855059"/>
                  </a:lnTo>
                  <a:lnTo>
                    <a:pt x="4570" y="902189"/>
                  </a:lnTo>
                  <a:lnTo>
                    <a:pt x="1151" y="949964"/>
                  </a:lnTo>
                  <a:lnTo>
                    <a:pt x="0" y="998334"/>
                  </a:lnTo>
                  <a:lnTo>
                    <a:pt x="1151" y="1046705"/>
                  </a:lnTo>
                  <a:lnTo>
                    <a:pt x="4570" y="1094481"/>
                  </a:lnTo>
                  <a:lnTo>
                    <a:pt x="10204" y="1141611"/>
                  </a:lnTo>
                  <a:lnTo>
                    <a:pt x="18001" y="1188043"/>
                  </a:lnTo>
                  <a:lnTo>
                    <a:pt x="27909" y="1233723"/>
                  </a:lnTo>
                  <a:lnTo>
                    <a:pt x="39875" y="1278600"/>
                  </a:lnTo>
                  <a:lnTo>
                    <a:pt x="53847" y="1322621"/>
                  </a:lnTo>
                  <a:lnTo>
                    <a:pt x="69773" y="1365735"/>
                  </a:lnTo>
                  <a:lnTo>
                    <a:pt x="87601" y="1407888"/>
                  </a:lnTo>
                  <a:lnTo>
                    <a:pt x="107278" y="1449029"/>
                  </a:lnTo>
                  <a:lnTo>
                    <a:pt x="128752" y="1489105"/>
                  </a:lnTo>
                  <a:lnTo>
                    <a:pt x="151970" y="1528064"/>
                  </a:lnTo>
                  <a:lnTo>
                    <a:pt x="176881" y="1565853"/>
                  </a:lnTo>
                  <a:lnTo>
                    <a:pt x="203432" y="1602421"/>
                  </a:lnTo>
                  <a:lnTo>
                    <a:pt x="231571" y="1637715"/>
                  </a:lnTo>
                  <a:lnTo>
                    <a:pt x="261245" y="1671682"/>
                  </a:lnTo>
                  <a:lnTo>
                    <a:pt x="292403" y="1704271"/>
                  </a:lnTo>
                  <a:lnTo>
                    <a:pt x="324991" y="1735429"/>
                  </a:lnTo>
                  <a:lnTo>
                    <a:pt x="358958" y="1765104"/>
                  </a:lnTo>
                  <a:lnTo>
                    <a:pt x="394251" y="1793243"/>
                  </a:lnTo>
                  <a:lnTo>
                    <a:pt x="430818" y="1819795"/>
                  </a:lnTo>
                  <a:lnTo>
                    <a:pt x="468607" y="1844706"/>
                  </a:lnTo>
                  <a:lnTo>
                    <a:pt x="507566" y="1867925"/>
                  </a:lnTo>
                  <a:lnTo>
                    <a:pt x="547641" y="1889400"/>
                  </a:lnTo>
                  <a:lnTo>
                    <a:pt x="588781" y="1909077"/>
                  </a:lnTo>
                  <a:lnTo>
                    <a:pt x="630934" y="1926905"/>
                  </a:lnTo>
                  <a:lnTo>
                    <a:pt x="674048" y="1942832"/>
                  </a:lnTo>
                  <a:lnTo>
                    <a:pt x="718069" y="1956804"/>
                  </a:lnTo>
                  <a:lnTo>
                    <a:pt x="762945" y="1968771"/>
                  </a:lnTo>
                  <a:lnTo>
                    <a:pt x="808625" y="1978679"/>
                  </a:lnTo>
                  <a:lnTo>
                    <a:pt x="855057" y="1986476"/>
                  </a:lnTo>
                  <a:lnTo>
                    <a:pt x="902187" y="1992111"/>
                  </a:lnTo>
                  <a:lnTo>
                    <a:pt x="949963" y="1995530"/>
                  </a:lnTo>
                  <a:lnTo>
                    <a:pt x="998334" y="1996681"/>
                  </a:lnTo>
                  <a:lnTo>
                    <a:pt x="1046704" y="1995530"/>
                  </a:lnTo>
                  <a:lnTo>
                    <a:pt x="1094481" y="1992111"/>
                  </a:lnTo>
                  <a:lnTo>
                    <a:pt x="1141611" y="1986476"/>
                  </a:lnTo>
                  <a:lnTo>
                    <a:pt x="1188042" y="1978679"/>
                  </a:lnTo>
                  <a:lnTo>
                    <a:pt x="1233722" y="1968771"/>
                  </a:lnTo>
                  <a:lnTo>
                    <a:pt x="1278599" y="1956804"/>
                  </a:lnTo>
                  <a:lnTo>
                    <a:pt x="1322620" y="1942832"/>
                  </a:lnTo>
                  <a:lnTo>
                    <a:pt x="1365733" y="1926905"/>
                  </a:lnTo>
                  <a:lnTo>
                    <a:pt x="1407886" y="1909077"/>
                  </a:lnTo>
                  <a:lnTo>
                    <a:pt x="1449026" y="1889400"/>
                  </a:lnTo>
                  <a:lnTo>
                    <a:pt x="1489102" y="1867925"/>
                  </a:lnTo>
                  <a:lnTo>
                    <a:pt x="1528060" y="1844706"/>
                  </a:lnTo>
                  <a:lnTo>
                    <a:pt x="1565849" y="1819795"/>
                  </a:lnTo>
                  <a:lnTo>
                    <a:pt x="1602416" y="1793243"/>
                  </a:lnTo>
                  <a:lnTo>
                    <a:pt x="1637710" y="1765104"/>
                  </a:lnTo>
                  <a:lnTo>
                    <a:pt x="1671677" y="1735429"/>
                  </a:lnTo>
                  <a:lnTo>
                    <a:pt x="1704265" y="1704271"/>
                  </a:lnTo>
                  <a:lnTo>
                    <a:pt x="1735422" y="1671682"/>
                  </a:lnTo>
                  <a:lnTo>
                    <a:pt x="1765097" y="1637715"/>
                  </a:lnTo>
                  <a:lnTo>
                    <a:pt x="1793235" y="1602421"/>
                  </a:lnTo>
                  <a:lnTo>
                    <a:pt x="1819786" y="1565853"/>
                  </a:lnTo>
                  <a:lnTo>
                    <a:pt x="1844697" y="1528064"/>
                  </a:lnTo>
                  <a:lnTo>
                    <a:pt x="1867916" y="1489105"/>
                  </a:lnTo>
                  <a:lnTo>
                    <a:pt x="1889390" y="1449029"/>
                  </a:lnTo>
                  <a:lnTo>
                    <a:pt x="1909067" y="1407888"/>
                  </a:lnTo>
                  <a:lnTo>
                    <a:pt x="1926894" y="1365735"/>
                  </a:lnTo>
                  <a:lnTo>
                    <a:pt x="1942820" y="1322621"/>
                  </a:lnTo>
                  <a:lnTo>
                    <a:pt x="1956793" y="1278600"/>
                  </a:lnTo>
                  <a:lnTo>
                    <a:pt x="1968759" y="1233723"/>
                  </a:lnTo>
                  <a:lnTo>
                    <a:pt x="1978667" y="1188043"/>
                  </a:lnTo>
                  <a:lnTo>
                    <a:pt x="1986464" y="1141611"/>
                  </a:lnTo>
                  <a:lnTo>
                    <a:pt x="1992098" y="1094481"/>
                  </a:lnTo>
                  <a:lnTo>
                    <a:pt x="1995517" y="1046705"/>
                  </a:lnTo>
                  <a:lnTo>
                    <a:pt x="1996668" y="998334"/>
                  </a:lnTo>
                  <a:lnTo>
                    <a:pt x="1995517" y="949964"/>
                  </a:lnTo>
                  <a:lnTo>
                    <a:pt x="1992098" y="902189"/>
                  </a:lnTo>
                  <a:lnTo>
                    <a:pt x="1986464" y="855059"/>
                  </a:lnTo>
                  <a:lnTo>
                    <a:pt x="1978667" y="808629"/>
                  </a:lnTo>
                  <a:lnTo>
                    <a:pt x="1968759" y="762949"/>
                  </a:lnTo>
                  <a:lnTo>
                    <a:pt x="1956793" y="718073"/>
                  </a:lnTo>
                  <a:lnTo>
                    <a:pt x="1942820" y="674052"/>
                  </a:lnTo>
                  <a:lnTo>
                    <a:pt x="1926894" y="630940"/>
                  </a:lnTo>
                  <a:lnTo>
                    <a:pt x="1909067" y="588787"/>
                  </a:lnTo>
                  <a:lnTo>
                    <a:pt x="1889390" y="547647"/>
                  </a:lnTo>
                  <a:lnTo>
                    <a:pt x="1867916" y="507571"/>
                  </a:lnTo>
                  <a:lnTo>
                    <a:pt x="1844697" y="468613"/>
                  </a:lnTo>
                  <a:lnTo>
                    <a:pt x="1819786" y="430824"/>
                  </a:lnTo>
                  <a:lnTo>
                    <a:pt x="1793235" y="394257"/>
                  </a:lnTo>
                  <a:lnTo>
                    <a:pt x="1765097" y="358963"/>
                  </a:lnTo>
                  <a:lnTo>
                    <a:pt x="1735422" y="324996"/>
                  </a:lnTo>
                  <a:lnTo>
                    <a:pt x="1704265" y="292407"/>
                  </a:lnTo>
                  <a:lnTo>
                    <a:pt x="1671677" y="261250"/>
                  </a:lnTo>
                  <a:lnTo>
                    <a:pt x="1637710" y="231575"/>
                  </a:lnTo>
                  <a:lnTo>
                    <a:pt x="1602416" y="203436"/>
                  </a:lnTo>
                  <a:lnTo>
                    <a:pt x="1565849" y="176885"/>
                  </a:lnTo>
                  <a:lnTo>
                    <a:pt x="1528060" y="151974"/>
                  </a:lnTo>
                  <a:lnTo>
                    <a:pt x="1489102" y="128755"/>
                  </a:lnTo>
                  <a:lnTo>
                    <a:pt x="1449026" y="107280"/>
                  </a:lnTo>
                  <a:lnTo>
                    <a:pt x="1407886" y="87603"/>
                  </a:lnTo>
                  <a:lnTo>
                    <a:pt x="1365733" y="69775"/>
                  </a:lnTo>
                  <a:lnTo>
                    <a:pt x="1322620" y="53848"/>
                  </a:lnTo>
                  <a:lnTo>
                    <a:pt x="1278599" y="39876"/>
                  </a:lnTo>
                  <a:lnTo>
                    <a:pt x="1233722" y="27909"/>
                  </a:lnTo>
                  <a:lnTo>
                    <a:pt x="1188042" y="18001"/>
                  </a:lnTo>
                  <a:lnTo>
                    <a:pt x="1141611" y="10204"/>
                  </a:lnTo>
                  <a:lnTo>
                    <a:pt x="1094481" y="4570"/>
                  </a:lnTo>
                  <a:lnTo>
                    <a:pt x="1046704" y="1151"/>
                  </a:lnTo>
                  <a:lnTo>
                    <a:pt x="998334" y="0"/>
                  </a:lnTo>
                  <a:close/>
                </a:path>
              </a:pathLst>
            </a:custGeom>
            <a:solidFill>
              <a:srgbClr val="9E1F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051945" y="6969781"/>
              <a:ext cx="791210" cy="1217930"/>
            </a:xfrm>
            <a:custGeom>
              <a:avLst/>
              <a:gdLst/>
              <a:ahLst/>
              <a:cxnLst/>
              <a:rect l="l" t="t" r="r" b="b"/>
              <a:pathLst>
                <a:path w="791209" h="1217929">
                  <a:moveTo>
                    <a:pt x="67509" y="152400"/>
                  </a:moveTo>
                  <a:lnTo>
                    <a:pt x="43822" y="156210"/>
                  </a:lnTo>
                  <a:lnTo>
                    <a:pt x="22971" y="167640"/>
                  </a:lnTo>
                  <a:lnTo>
                    <a:pt x="7343" y="187960"/>
                  </a:lnTo>
                  <a:lnTo>
                    <a:pt x="0" y="212090"/>
                  </a:lnTo>
                  <a:lnTo>
                    <a:pt x="3061" y="237490"/>
                  </a:lnTo>
                  <a:lnTo>
                    <a:pt x="34813" y="275590"/>
                  </a:lnTo>
                  <a:lnTo>
                    <a:pt x="73479" y="293370"/>
                  </a:lnTo>
                  <a:lnTo>
                    <a:pt x="121889" y="313690"/>
                  </a:lnTo>
                  <a:lnTo>
                    <a:pt x="178602" y="332740"/>
                  </a:lnTo>
                  <a:lnTo>
                    <a:pt x="241874" y="349250"/>
                  </a:lnTo>
                  <a:lnTo>
                    <a:pt x="260191" y="568960"/>
                  </a:lnTo>
                  <a:lnTo>
                    <a:pt x="263936" y="612140"/>
                  </a:lnTo>
                  <a:lnTo>
                    <a:pt x="269234" y="670560"/>
                  </a:lnTo>
                  <a:lnTo>
                    <a:pt x="278906" y="769620"/>
                  </a:lnTo>
                  <a:lnTo>
                    <a:pt x="284371" y="822960"/>
                  </a:lnTo>
                  <a:lnTo>
                    <a:pt x="289526" y="867410"/>
                  </a:lnTo>
                  <a:lnTo>
                    <a:pt x="298791" y="915670"/>
                  </a:lnTo>
                  <a:lnTo>
                    <a:pt x="328361" y="960120"/>
                  </a:lnTo>
                  <a:lnTo>
                    <a:pt x="329580" y="961390"/>
                  </a:lnTo>
                  <a:lnTo>
                    <a:pt x="331282" y="961390"/>
                  </a:lnTo>
                  <a:lnTo>
                    <a:pt x="332539" y="962660"/>
                  </a:lnTo>
                  <a:lnTo>
                    <a:pt x="303409" y="982980"/>
                  </a:lnTo>
                  <a:lnTo>
                    <a:pt x="280569" y="1010920"/>
                  </a:lnTo>
                  <a:lnTo>
                    <a:pt x="265661" y="1043940"/>
                  </a:lnTo>
                  <a:lnTo>
                    <a:pt x="260327" y="1080770"/>
                  </a:lnTo>
                  <a:lnTo>
                    <a:pt x="267361" y="1123950"/>
                  </a:lnTo>
                  <a:lnTo>
                    <a:pt x="286930" y="1162050"/>
                  </a:lnTo>
                  <a:lnTo>
                    <a:pt x="316735" y="1192530"/>
                  </a:lnTo>
                  <a:lnTo>
                    <a:pt x="354477" y="1211580"/>
                  </a:lnTo>
                  <a:lnTo>
                    <a:pt x="397855" y="1217930"/>
                  </a:lnTo>
                  <a:lnTo>
                    <a:pt x="441233" y="1211580"/>
                  </a:lnTo>
                  <a:lnTo>
                    <a:pt x="478975" y="1192530"/>
                  </a:lnTo>
                  <a:lnTo>
                    <a:pt x="491394" y="1179830"/>
                  </a:lnTo>
                  <a:lnTo>
                    <a:pt x="397855" y="1179830"/>
                  </a:lnTo>
                  <a:lnTo>
                    <a:pt x="359521" y="1172210"/>
                  </a:lnTo>
                  <a:lnTo>
                    <a:pt x="328307" y="1150620"/>
                  </a:lnTo>
                  <a:lnTo>
                    <a:pt x="307308" y="1118870"/>
                  </a:lnTo>
                  <a:lnTo>
                    <a:pt x="299620" y="1080770"/>
                  </a:lnTo>
                  <a:lnTo>
                    <a:pt x="307308" y="1042670"/>
                  </a:lnTo>
                  <a:lnTo>
                    <a:pt x="328307" y="1010920"/>
                  </a:lnTo>
                  <a:lnTo>
                    <a:pt x="359521" y="990600"/>
                  </a:lnTo>
                  <a:lnTo>
                    <a:pt x="397855" y="982980"/>
                  </a:lnTo>
                  <a:lnTo>
                    <a:pt x="490740" y="982980"/>
                  </a:lnTo>
                  <a:lnTo>
                    <a:pt x="456479" y="957580"/>
                  </a:lnTo>
                  <a:lnTo>
                    <a:pt x="405996" y="944880"/>
                  </a:lnTo>
                  <a:lnTo>
                    <a:pt x="403392" y="943610"/>
                  </a:lnTo>
                  <a:lnTo>
                    <a:pt x="397855" y="943610"/>
                  </a:lnTo>
                  <a:lnTo>
                    <a:pt x="353418" y="929640"/>
                  </a:lnTo>
                  <a:lnTo>
                    <a:pt x="332704" y="890270"/>
                  </a:lnTo>
                  <a:lnTo>
                    <a:pt x="323665" y="819150"/>
                  </a:lnTo>
                  <a:lnTo>
                    <a:pt x="318088" y="767080"/>
                  </a:lnTo>
                  <a:lnTo>
                    <a:pt x="312309" y="707390"/>
                  </a:lnTo>
                  <a:lnTo>
                    <a:pt x="307517" y="656590"/>
                  </a:lnTo>
                  <a:lnTo>
                    <a:pt x="303380" y="612140"/>
                  </a:lnTo>
                  <a:lnTo>
                    <a:pt x="299774" y="571500"/>
                  </a:lnTo>
                  <a:lnTo>
                    <a:pt x="279529" y="328930"/>
                  </a:lnTo>
                  <a:lnTo>
                    <a:pt x="277865" y="325120"/>
                  </a:lnTo>
                  <a:lnTo>
                    <a:pt x="271973" y="317500"/>
                  </a:lnTo>
                  <a:lnTo>
                    <a:pt x="268340" y="316230"/>
                  </a:lnTo>
                  <a:lnTo>
                    <a:pt x="264010" y="314960"/>
                  </a:lnTo>
                  <a:lnTo>
                    <a:pt x="199570" y="299720"/>
                  </a:lnTo>
                  <a:lnTo>
                    <a:pt x="141745" y="280670"/>
                  </a:lnTo>
                  <a:lnTo>
                    <a:pt x="92433" y="259080"/>
                  </a:lnTo>
                  <a:lnTo>
                    <a:pt x="53533" y="240030"/>
                  </a:lnTo>
                  <a:lnTo>
                    <a:pt x="39254" y="215900"/>
                  </a:lnTo>
                  <a:lnTo>
                    <a:pt x="41798" y="205740"/>
                  </a:lnTo>
                  <a:lnTo>
                    <a:pt x="48454" y="198120"/>
                  </a:lnTo>
                  <a:lnTo>
                    <a:pt x="56887" y="193040"/>
                  </a:lnTo>
                  <a:lnTo>
                    <a:pt x="66170" y="190500"/>
                  </a:lnTo>
                  <a:lnTo>
                    <a:pt x="181009" y="190500"/>
                  </a:lnTo>
                  <a:lnTo>
                    <a:pt x="135880" y="175260"/>
                  </a:lnTo>
                  <a:lnTo>
                    <a:pt x="91645" y="157480"/>
                  </a:lnTo>
                  <a:lnTo>
                    <a:pt x="67509" y="152400"/>
                  </a:lnTo>
                  <a:close/>
                </a:path>
                <a:path w="791209" h="1217929">
                  <a:moveTo>
                    <a:pt x="490740" y="982980"/>
                  </a:moveTo>
                  <a:lnTo>
                    <a:pt x="397855" y="982980"/>
                  </a:lnTo>
                  <a:lnTo>
                    <a:pt x="436189" y="990600"/>
                  </a:lnTo>
                  <a:lnTo>
                    <a:pt x="467403" y="1010920"/>
                  </a:lnTo>
                  <a:lnTo>
                    <a:pt x="488402" y="1042670"/>
                  </a:lnTo>
                  <a:lnTo>
                    <a:pt x="496089" y="1080770"/>
                  </a:lnTo>
                  <a:lnTo>
                    <a:pt x="488402" y="1118870"/>
                  </a:lnTo>
                  <a:lnTo>
                    <a:pt x="467403" y="1150620"/>
                  </a:lnTo>
                  <a:lnTo>
                    <a:pt x="436189" y="1172210"/>
                  </a:lnTo>
                  <a:lnTo>
                    <a:pt x="397855" y="1179830"/>
                  </a:lnTo>
                  <a:lnTo>
                    <a:pt x="491394" y="1179830"/>
                  </a:lnTo>
                  <a:lnTo>
                    <a:pt x="508780" y="1162050"/>
                  </a:lnTo>
                  <a:lnTo>
                    <a:pt x="528349" y="1123950"/>
                  </a:lnTo>
                  <a:lnTo>
                    <a:pt x="535383" y="1080770"/>
                  </a:lnTo>
                  <a:lnTo>
                    <a:pt x="525255" y="1029970"/>
                  </a:lnTo>
                  <a:lnTo>
                    <a:pt x="497593" y="988060"/>
                  </a:lnTo>
                  <a:lnTo>
                    <a:pt x="490740" y="982980"/>
                  </a:lnTo>
                  <a:close/>
                </a:path>
                <a:path w="791209" h="1217929">
                  <a:moveTo>
                    <a:pt x="421363" y="570230"/>
                  </a:moveTo>
                  <a:lnTo>
                    <a:pt x="417108" y="570230"/>
                  </a:lnTo>
                  <a:lnTo>
                    <a:pt x="408358" y="571500"/>
                  </a:lnTo>
                  <a:lnTo>
                    <a:pt x="404789" y="574040"/>
                  </a:lnTo>
                  <a:lnTo>
                    <a:pt x="399239" y="581660"/>
                  </a:lnTo>
                  <a:lnTo>
                    <a:pt x="397855" y="585470"/>
                  </a:lnTo>
                  <a:lnTo>
                    <a:pt x="397817" y="887730"/>
                  </a:lnTo>
                  <a:lnTo>
                    <a:pt x="398287" y="890270"/>
                  </a:lnTo>
                  <a:lnTo>
                    <a:pt x="412346" y="904240"/>
                  </a:lnTo>
                  <a:lnTo>
                    <a:pt x="422658" y="904240"/>
                  </a:lnTo>
                  <a:lnTo>
                    <a:pt x="437187" y="887730"/>
                  </a:lnTo>
                  <a:lnTo>
                    <a:pt x="437149" y="655320"/>
                  </a:lnTo>
                  <a:lnTo>
                    <a:pt x="484429" y="655320"/>
                  </a:lnTo>
                  <a:lnTo>
                    <a:pt x="482378" y="652780"/>
                  </a:lnTo>
                  <a:lnTo>
                    <a:pt x="446499" y="600710"/>
                  </a:lnTo>
                  <a:lnTo>
                    <a:pt x="434850" y="580390"/>
                  </a:lnTo>
                  <a:lnTo>
                    <a:pt x="432729" y="576580"/>
                  </a:lnTo>
                  <a:lnTo>
                    <a:pt x="429605" y="574040"/>
                  </a:lnTo>
                  <a:lnTo>
                    <a:pt x="421363" y="570230"/>
                  </a:lnTo>
                  <a:close/>
                </a:path>
                <a:path w="791209" h="1217929">
                  <a:moveTo>
                    <a:pt x="484429" y="655320"/>
                  </a:moveTo>
                  <a:lnTo>
                    <a:pt x="437149" y="655320"/>
                  </a:lnTo>
                  <a:lnTo>
                    <a:pt x="458185" y="685800"/>
                  </a:lnTo>
                  <a:lnTo>
                    <a:pt x="484570" y="720090"/>
                  </a:lnTo>
                  <a:lnTo>
                    <a:pt x="517405" y="758190"/>
                  </a:lnTo>
                  <a:lnTo>
                    <a:pt x="557792" y="800100"/>
                  </a:lnTo>
                  <a:lnTo>
                    <a:pt x="606833" y="845820"/>
                  </a:lnTo>
                  <a:lnTo>
                    <a:pt x="607291" y="847090"/>
                  </a:lnTo>
                  <a:lnTo>
                    <a:pt x="633422" y="861060"/>
                  </a:lnTo>
                  <a:lnTo>
                    <a:pt x="662207" y="864870"/>
                  </a:lnTo>
                  <a:lnTo>
                    <a:pt x="690099" y="857250"/>
                  </a:lnTo>
                  <a:lnTo>
                    <a:pt x="713666" y="838200"/>
                  </a:lnTo>
                  <a:lnTo>
                    <a:pt x="720679" y="825500"/>
                  </a:lnTo>
                  <a:lnTo>
                    <a:pt x="659016" y="825500"/>
                  </a:lnTo>
                  <a:lnTo>
                    <a:pt x="645229" y="822960"/>
                  </a:lnTo>
                  <a:lnTo>
                    <a:pt x="632462" y="816610"/>
                  </a:lnTo>
                  <a:lnTo>
                    <a:pt x="543887" y="728980"/>
                  </a:lnTo>
                  <a:lnTo>
                    <a:pt x="484429" y="655320"/>
                  </a:lnTo>
                  <a:close/>
                </a:path>
                <a:path w="791209" h="1217929">
                  <a:moveTo>
                    <a:pt x="765945" y="248920"/>
                  </a:moveTo>
                  <a:lnTo>
                    <a:pt x="396204" y="248920"/>
                  </a:lnTo>
                  <a:lnTo>
                    <a:pt x="401754" y="251460"/>
                  </a:lnTo>
                  <a:lnTo>
                    <a:pt x="406974" y="254000"/>
                  </a:lnTo>
                  <a:lnTo>
                    <a:pt x="412625" y="256540"/>
                  </a:lnTo>
                  <a:lnTo>
                    <a:pt x="413031" y="256540"/>
                  </a:lnTo>
                  <a:lnTo>
                    <a:pt x="453206" y="266700"/>
                  </a:lnTo>
                  <a:lnTo>
                    <a:pt x="501000" y="271780"/>
                  </a:lnTo>
                  <a:lnTo>
                    <a:pt x="554120" y="274320"/>
                  </a:lnTo>
                  <a:lnTo>
                    <a:pt x="610059" y="275590"/>
                  </a:lnTo>
                  <a:lnTo>
                    <a:pt x="731852" y="275590"/>
                  </a:lnTo>
                  <a:lnTo>
                    <a:pt x="739519" y="276860"/>
                  </a:lnTo>
                  <a:lnTo>
                    <a:pt x="745762" y="280670"/>
                  </a:lnTo>
                  <a:lnTo>
                    <a:pt x="749962" y="287020"/>
                  </a:lnTo>
                  <a:lnTo>
                    <a:pt x="751499" y="294640"/>
                  </a:lnTo>
                  <a:lnTo>
                    <a:pt x="749962" y="302260"/>
                  </a:lnTo>
                  <a:lnTo>
                    <a:pt x="745762" y="308610"/>
                  </a:lnTo>
                  <a:lnTo>
                    <a:pt x="739519" y="313690"/>
                  </a:lnTo>
                  <a:lnTo>
                    <a:pt x="731852" y="314960"/>
                  </a:lnTo>
                  <a:lnTo>
                    <a:pt x="510250" y="314960"/>
                  </a:lnTo>
                  <a:lnTo>
                    <a:pt x="505132" y="317500"/>
                  </a:lnTo>
                  <a:lnTo>
                    <a:pt x="495886" y="334010"/>
                  </a:lnTo>
                  <a:lnTo>
                    <a:pt x="503937" y="403860"/>
                  </a:lnTo>
                  <a:lnTo>
                    <a:pt x="508589" y="441960"/>
                  </a:lnTo>
                  <a:lnTo>
                    <a:pt x="516117" y="485140"/>
                  </a:lnTo>
                  <a:lnTo>
                    <a:pt x="529549" y="534670"/>
                  </a:lnTo>
                  <a:lnTo>
                    <a:pt x="550106" y="581660"/>
                  </a:lnTo>
                  <a:lnTo>
                    <a:pt x="575610" y="627380"/>
                  </a:lnTo>
                  <a:lnTo>
                    <a:pt x="603886" y="668020"/>
                  </a:lnTo>
                  <a:lnTo>
                    <a:pt x="632757" y="706120"/>
                  </a:lnTo>
                  <a:lnTo>
                    <a:pt x="660047" y="739140"/>
                  </a:lnTo>
                  <a:lnTo>
                    <a:pt x="683757" y="765810"/>
                  </a:lnTo>
                  <a:lnTo>
                    <a:pt x="689906" y="775970"/>
                  </a:lnTo>
                  <a:lnTo>
                    <a:pt x="672230" y="821690"/>
                  </a:lnTo>
                  <a:lnTo>
                    <a:pt x="659016" y="825500"/>
                  </a:lnTo>
                  <a:lnTo>
                    <a:pt x="720679" y="825500"/>
                  </a:lnTo>
                  <a:lnTo>
                    <a:pt x="726992" y="814070"/>
                  </a:lnTo>
                  <a:lnTo>
                    <a:pt x="731452" y="788670"/>
                  </a:lnTo>
                  <a:lnTo>
                    <a:pt x="726864" y="763270"/>
                  </a:lnTo>
                  <a:lnTo>
                    <a:pt x="713044" y="740410"/>
                  </a:lnTo>
                  <a:lnTo>
                    <a:pt x="685416" y="707390"/>
                  </a:lnTo>
                  <a:lnTo>
                    <a:pt x="654052" y="668020"/>
                  </a:lnTo>
                  <a:lnTo>
                    <a:pt x="622126" y="624840"/>
                  </a:lnTo>
                  <a:lnTo>
                    <a:pt x="592813" y="577850"/>
                  </a:lnTo>
                  <a:lnTo>
                    <a:pt x="569288" y="528320"/>
                  </a:lnTo>
                  <a:lnTo>
                    <a:pt x="554725" y="478790"/>
                  </a:lnTo>
                  <a:lnTo>
                    <a:pt x="554675" y="477520"/>
                  </a:lnTo>
                  <a:lnTo>
                    <a:pt x="550706" y="453390"/>
                  </a:lnTo>
                  <a:lnTo>
                    <a:pt x="545999" y="417830"/>
                  </a:lnTo>
                  <a:lnTo>
                    <a:pt x="541499" y="382270"/>
                  </a:lnTo>
                  <a:lnTo>
                    <a:pt x="538177" y="354330"/>
                  </a:lnTo>
                  <a:lnTo>
                    <a:pt x="731852" y="354330"/>
                  </a:lnTo>
                  <a:lnTo>
                    <a:pt x="754697" y="349250"/>
                  </a:lnTo>
                  <a:lnTo>
                    <a:pt x="773443" y="336550"/>
                  </a:lnTo>
                  <a:lnTo>
                    <a:pt x="786129" y="317500"/>
                  </a:lnTo>
                  <a:lnTo>
                    <a:pt x="790793" y="294640"/>
                  </a:lnTo>
                  <a:lnTo>
                    <a:pt x="786129" y="271780"/>
                  </a:lnTo>
                  <a:lnTo>
                    <a:pt x="773443" y="254000"/>
                  </a:lnTo>
                  <a:lnTo>
                    <a:pt x="765945" y="248920"/>
                  </a:lnTo>
                  <a:close/>
                </a:path>
                <a:path w="791209" h="1217929">
                  <a:moveTo>
                    <a:pt x="181009" y="190500"/>
                  </a:moveTo>
                  <a:lnTo>
                    <a:pt x="66170" y="190500"/>
                  </a:lnTo>
                  <a:lnTo>
                    <a:pt x="75377" y="193040"/>
                  </a:lnTo>
                  <a:lnTo>
                    <a:pt x="75529" y="193040"/>
                  </a:lnTo>
                  <a:lnTo>
                    <a:pt x="122123" y="212090"/>
                  </a:lnTo>
                  <a:lnTo>
                    <a:pt x="173480" y="229870"/>
                  </a:lnTo>
                  <a:lnTo>
                    <a:pt x="227878" y="242570"/>
                  </a:lnTo>
                  <a:lnTo>
                    <a:pt x="283596" y="252730"/>
                  </a:lnTo>
                  <a:lnTo>
                    <a:pt x="338914" y="255270"/>
                  </a:lnTo>
                  <a:lnTo>
                    <a:pt x="354792" y="255270"/>
                  </a:lnTo>
                  <a:lnTo>
                    <a:pt x="369159" y="252730"/>
                  </a:lnTo>
                  <a:lnTo>
                    <a:pt x="382727" y="251460"/>
                  </a:lnTo>
                  <a:lnTo>
                    <a:pt x="396204" y="248920"/>
                  </a:lnTo>
                  <a:lnTo>
                    <a:pt x="765945" y="248920"/>
                  </a:lnTo>
                  <a:lnTo>
                    <a:pt x="754697" y="241300"/>
                  </a:lnTo>
                  <a:lnTo>
                    <a:pt x="731852" y="236220"/>
                  </a:lnTo>
                  <a:lnTo>
                    <a:pt x="610059" y="236220"/>
                  </a:lnTo>
                  <a:lnTo>
                    <a:pt x="531462" y="233680"/>
                  </a:lnTo>
                  <a:lnTo>
                    <a:pt x="496352" y="229870"/>
                  </a:lnTo>
                  <a:lnTo>
                    <a:pt x="464771" y="226060"/>
                  </a:lnTo>
                  <a:lnTo>
                    <a:pt x="471669" y="222250"/>
                  </a:lnTo>
                  <a:lnTo>
                    <a:pt x="478883" y="219710"/>
                  </a:lnTo>
                  <a:lnTo>
                    <a:pt x="483471" y="217170"/>
                  </a:lnTo>
                  <a:lnTo>
                    <a:pt x="338914" y="217170"/>
                  </a:lnTo>
                  <a:lnTo>
                    <a:pt x="288334" y="213360"/>
                  </a:lnTo>
                  <a:lnTo>
                    <a:pt x="236270" y="204470"/>
                  </a:lnTo>
                  <a:lnTo>
                    <a:pt x="184770" y="191770"/>
                  </a:lnTo>
                  <a:lnTo>
                    <a:pt x="181009" y="190500"/>
                  </a:lnTo>
                  <a:close/>
                </a:path>
                <a:path w="791209" h="1217929">
                  <a:moveTo>
                    <a:pt x="417502" y="0"/>
                  </a:moveTo>
                  <a:lnTo>
                    <a:pt x="370196" y="8890"/>
                  </a:lnTo>
                  <a:lnTo>
                    <a:pt x="332386" y="33020"/>
                  </a:lnTo>
                  <a:lnTo>
                    <a:pt x="308069" y="71120"/>
                  </a:lnTo>
                  <a:lnTo>
                    <a:pt x="299733" y="116840"/>
                  </a:lnTo>
                  <a:lnTo>
                    <a:pt x="299620" y="118110"/>
                  </a:lnTo>
                  <a:lnTo>
                    <a:pt x="303130" y="147320"/>
                  </a:lnTo>
                  <a:lnTo>
                    <a:pt x="312887" y="172720"/>
                  </a:lnTo>
                  <a:lnTo>
                    <a:pt x="327733" y="195580"/>
                  </a:lnTo>
                  <a:lnTo>
                    <a:pt x="346509" y="215900"/>
                  </a:lnTo>
                  <a:lnTo>
                    <a:pt x="343512" y="215900"/>
                  </a:lnTo>
                  <a:lnTo>
                    <a:pt x="342038" y="217170"/>
                  </a:lnTo>
                  <a:lnTo>
                    <a:pt x="483471" y="217170"/>
                  </a:lnTo>
                  <a:lnTo>
                    <a:pt x="485765" y="215900"/>
                  </a:lnTo>
                  <a:lnTo>
                    <a:pt x="491670" y="212090"/>
                  </a:lnTo>
                  <a:lnTo>
                    <a:pt x="495229" y="208280"/>
                  </a:lnTo>
                  <a:lnTo>
                    <a:pt x="407596" y="208280"/>
                  </a:lnTo>
                  <a:lnTo>
                    <a:pt x="380834" y="191770"/>
                  </a:lnTo>
                  <a:lnTo>
                    <a:pt x="359006" y="171450"/>
                  </a:lnTo>
                  <a:lnTo>
                    <a:pt x="344302" y="147320"/>
                  </a:lnTo>
                  <a:lnTo>
                    <a:pt x="338914" y="118110"/>
                  </a:lnTo>
                  <a:lnTo>
                    <a:pt x="340377" y="100330"/>
                  </a:lnTo>
                  <a:lnTo>
                    <a:pt x="360174" y="60960"/>
                  </a:lnTo>
                  <a:lnTo>
                    <a:pt x="399811" y="40640"/>
                  </a:lnTo>
                  <a:lnTo>
                    <a:pt x="417502" y="39370"/>
                  </a:lnTo>
                  <a:lnTo>
                    <a:pt x="505407" y="39370"/>
                  </a:lnTo>
                  <a:lnTo>
                    <a:pt x="502146" y="34290"/>
                  </a:lnTo>
                  <a:lnTo>
                    <a:pt x="464837" y="10160"/>
                  </a:lnTo>
                  <a:lnTo>
                    <a:pt x="417502" y="0"/>
                  </a:lnTo>
                  <a:close/>
                </a:path>
                <a:path w="791209" h="1217929">
                  <a:moveTo>
                    <a:pt x="505407" y="39370"/>
                  </a:moveTo>
                  <a:lnTo>
                    <a:pt x="417502" y="39370"/>
                  </a:lnTo>
                  <a:lnTo>
                    <a:pt x="450596" y="45720"/>
                  </a:lnTo>
                  <a:lnTo>
                    <a:pt x="475298" y="62230"/>
                  </a:lnTo>
                  <a:lnTo>
                    <a:pt x="490749" y="86360"/>
                  </a:lnTo>
                  <a:lnTo>
                    <a:pt x="496089" y="116840"/>
                  </a:lnTo>
                  <a:lnTo>
                    <a:pt x="494560" y="133350"/>
                  </a:lnTo>
                  <a:lnTo>
                    <a:pt x="466117" y="181610"/>
                  </a:lnTo>
                  <a:lnTo>
                    <a:pt x="425675" y="203200"/>
                  </a:lnTo>
                  <a:lnTo>
                    <a:pt x="407596" y="208280"/>
                  </a:lnTo>
                  <a:lnTo>
                    <a:pt x="495229" y="208280"/>
                  </a:lnTo>
                  <a:lnTo>
                    <a:pt x="525380" y="166370"/>
                  </a:lnTo>
                  <a:lnTo>
                    <a:pt x="535258" y="118110"/>
                  </a:lnTo>
                  <a:lnTo>
                    <a:pt x="535383" y="116840"/>
                  </a:lnTo>
                  <a:lnTo>
                    <a:pt x="526603" y="72390"/>
                  </a:lnTo>
                  <a:lnTo>
                    <a:pt x="505407" y="393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823497" y="689210"/>
            <a:ext cx="13728065" cy="206946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  <a:tabLst>
                <a:tab pos="1753235" algn="l"/>
              </a:tabLst>
            </a:pPr>
            <a:r>
              <a:rPr sz="7000" b="1" spc="-25" dirty="0">
                <a:solidFill>
                  <a:srgbClr val="A3195B"/>
                </a:solidFill>
                <a:latin typeface="FS Me Heavy"/>
                <a:cs typeface="FS Me Heavy"/>
              </a:rPr>
              <a:t>Our</a:t>
            </a:r>
            <a:r>
              <a:rPr sz="7000" b="1" dirty="0">
                <a:solidFill>
                  <a:srgbClr val="A3195B"/>
                </a:solidFill>
                <a:latin typeface="FS Me Heavy"/>
                <a:cs typeface="FS Me Heavy"/>
              </a:rPr>
              <a:t>	</a:t>
            </a:r>
            <a:r>
              <a:rPr sz="7000" b="1" spc="-10" dirty="0">
                <a:solidFill>
                  <a:srgbClr val="A3195B"/>
                </a:solidFill>
                <a:latin typeface="FS Me Heavy"/>
                <a:cs typeface="FS Me Heavy"/>
              </a:rPr>
              <a:t>Senses</a:t>
            </a:r>
            <a:endParaRPr sz="7000">
              <a:latin typeface="FS Me Heavy"/>
              <a:cs typeface="FS Me Heavy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  <a:tabLst>
                <a:tab pos="1121410" algn="l"/>
                <a:tab pos="2669540" algn="l"/>
                <a:tab pos="4289425" algn="l"/>
                <a:tab pos="6382385" algn="l"/>
                <a:tab pos="7065009" algn="l"/>
                <a:tab pos="8173720" algn="l"/>
                <a:tab pos="9738995" algn="l"/>
                <a:tab pos="11483975" algn="l"/>
              </a:tabLst>
            </a:pPr>
            <a:r>
              <a:rPr sz="5000" spc="-25" dirty="0">
                <a:solidFill>
                  <a:srgbClr val="152845"/>
                </a:solidFill>
              </a:rPr>
              <a:t>We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20" dirty="0">
                <a:solidFill>
                  <a:srgbClr val="152845"/>
                </a:solidFill>
              </a:rPr>
              <a:t>have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10" dirty="0">
                <a:solidFill>
                  <a:srgbClr val="152845"/>
                </a:solidFill>
              </a:rPr>
              <a:t>eight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10" dirty="0">
                <a:solidFill>
                  <a:srgbClr val="152845"/>
                </a:solidFill>
              </a:rPr>
              <a:t>senses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25" dirty="0">
                <a:solidFill>
                  <a:srgbClr val="152845"/>
                </a:solidFill>
              </a:rPr>
              <a:t>in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25" dirty="0">
                <a:solidFill>
                  <a:srgbClr val="152845"/>
                </a:solidFill>
              </a:rPr>
              <a:t>the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20" dirty="0">
                <a:solidFill>
                  <a:srgbClr val="152845"/>
                </a:solidFill>
              </a:rPr>
              <a:t>body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10" dirty="0">
                <a:solidFill>
                  <a:srgbClr val="152845"/>
                </a:solidFill>
              </a:rPr>
              <a:t>these</a:t>
            </a:r>
            <a:r>
              <a:rPr sz="5000" dirty="0">
                <a:solidFill>
                  <a:srgbClr val="152845"/>
                </a:solidFill>
              </a:rPr>
              <a:t>	</a:t>
            </a:r>
            <a:r>
              <a:rPr sz="5000" spc="-10" dirty="0">
                <a:solidFill>
                  <a:srgbClr val="152845"/>
                </a:solidFill>
              </a:rPr>
              <a:t>include:</a:t>
            </a:r>
            <a:endParaRPr sz="500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84352" y="6580389"/>
            <a:ext cx="1996668" cy="199668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55938" y="5818430"/>
            <a:ext cx="8147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Smell</a:t>
            </a:r>
            <a:endParaRPr sz="2500">
              <a:latin typeface="FS Me"/>
              <a:cs typeface="FS M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02981" y="6545212"/>
            <a:ext cx="1996668" cy="199668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190854" y="8767074"/>
            <a:ext cx="11442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Hearing</a:t>
            </a:r>
            <a:endParaRPr sz="2500">
              <a:latin typeface="FS Me"/>
              <a:cs typeface="FS M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13799" y="5818430"/>
            <a:ext cx="77851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35" dirty="0">
                <a:solidFill>
                  <a:srgbClr val="004D71"/>
                </a:solidFill>
                <a:latin typeface="FS Me"/>
                <a:cs typeface="FS Me"/>
              </a:rPr>
              <a:t>Taste</a:t>
            </a:r>
            <a:endParaRPr sz="2500">
              <a:latin typeface="FS Me"/>
              <a:cs typeface="FS M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15689" y="8684850"/>
            <a:ext cx="19748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Interoception</a:t>
            </a:r>
            <a:endParaRPr sz="2500">
              <a:latin typeface="FS Me"/>
              <a:cs typeface="FS M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71661" y="5818430"/>
            <a:ext cx="7480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Sight</a:t>
            </a:r>
            <a:endParaRPr sz="2500">
              <a:latin typeface="FS Me"/>
              <a:cs typeface="FS M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20541" y="8684850"/>
            <a:ext cx="14503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Vestibular</a:t>
            </a:r>
            <a:endParaRPr sz="2500">
              <a:latin typeface="FS Me"/>
              <a:cs typeface="FS M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352696" y="5818430"/>
            <a:ext cx="86931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35" dirty="0">
                <a:solidFill>
                  <a:srgbClr val="004D71"/>
                </a:solidFill>
                <a:latin typeface="FS Me"/>
                <a:cs typeface="FS Me"/>
              </a:rPr>
              <a:t>Touch</a:t>
            </a:r>
            <a:endParaRPr sz="2500">
              <a:latin typeface="FS Me"/>
              <a:cs typeface="FS M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744426" y="8720090"/>
            <a:ext cx="20967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0" dirty="0">
                <a:solidFill>
                  <a:srgbClr val="004D71"/>
                </a:solidFill>
                <a:latin typeface="FS Me"/>
                <a:cs typeface="FS Me"/>
              </a:rPr>
              <a:t>Proprioception</a:t>
            </a:r>
            <a:endParaRPr sz="2500">
              <a:latin typeface="FS Me"/>
              <a:cs typeface="FS Me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141035" y="8577253"/>
            <a:ext cx="108921" cy="1089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5847" y="9415536"/>
            <a:ext cx="108921" cy="108916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6822168" y="9202146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6" y="419382"/>
                </a:lnTo>
                <a:lnTo>
                  <a:pt x="103228" y="435060"/>
                </a:lnTo>
                <a:lnTo>
                  <a:pt x="141866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5"/>
                </a:lnTo>
                <a:lnTo>
                  <a:pt x="440926" y="231775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5"/>
                </a:lnTo>
                <a:lnTo>
                  <a:pt x="565134" y="231775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39" y="97907"/>
                </a:lnTo>
                <a:lnTo>
                  <a:pt x="297408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4339" y="8510926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9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2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9" y="329387"/>
                </a:lnTo>
                <a:lnTo>
                  <a:pt x="191135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1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87624" y="194330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D7781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26859" y="2604033"/>
            <a:ext cx="13112115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r>
              <a:rPr sz="9000" b="1" spc="-37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people</a:t>
            </a:r>
            <a:r>
              <a:rPr sz="9000" b="1" spc="-36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might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experience</a:t>
            </a:r>
            <a:r>
              <a:rPr sz="9000" b="1" spc="-5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sensory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information</a:t>
            </a:r>
            <a:r>
              <a:rPr sz="9000" b="1" spc="-6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differently...</a:t>
            </a:r>
            <a:endParaRPr sz="9000">
              <a:latin typeface="FS Me"/>
              <a:cs typeface="FS M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46847" y="1208777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6694" y="9160749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354" y="8469053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412551" y="8474657"/>
            <a:ext cx="108916" cy="1089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144698" y="970582"/>
            <a:ext cx="1037590" cy="608330"/>
          </a:xfrm>
          <a:custGeom>
            <a:avLst/>
            <a:gdLst/>
            <a:ahLst/>
            <a:cxnLst/>
            <a:rect l="l" t="t" r="r" b="b"/>
            <a:pathLst>
              <a:path w="1037589" h="608330">
                <a:moveTo>
                  <a:pt x="248842" y="131096"/>
                </a:moveTo>
                <a:lnTo>
                  <a:pt x="204138" y="133585"/>
                </a:lnTo>
                <a:lnTo>
                  <a:pt x="159199" y="145354"/>
                </a:lnTo>
                <a:lnTo>
                  <a:pt x="108752" y="169999"/>
                </a:lnTo>
                <a:lnTo>
                  <a:pt x="67072" y="203302"/>
                </a:lnTo>
                <a:lnTo>
                  <a:pt x="34428" y="245375"/>
                </a:lnTo>
                <a:lnTo>
                  <a:pt x="11092" y="296331"/>
                </a:lnTo>
                <a:lnTo>
                  <a:pt x="0" y="346526"/>
                </a:lnTo>
                <a:lnTo>
                  <a:pt x="24" y="355061"/>
                </a:lnTo>
                <a:lnTo>
                  <a:pt x="143" y="395763"/>
                </a:lnTo>
                <a:lnTo>
                  <a:pt x="10733" y="443985"/>
                </a:lnTo>
                <a:lnTo>
                  <a:pt x="30980" y="491137"/>
                </a:lnTo>
                <a:lnTo>
                  <a:pt x="55972" y="528646"/>
                </a:lnTo>
                <a:lnTo>
                  <a:pt x="87005" y="559609"/>
                </a:lnTo>
                <a:lnTo>
                  <a:pt x="123050" y="583486"/>
                </a:lnTo>
                <a:lnTo>
                  <a:pt x="163081" y="599736"/>
                </a:lnTo>
                <a:lnTo>
                  <a:pt x="206068" y="607817"/>
                </a:lnTo>
                <a:lnTo>
                  <a:pt x="250982" y="607189"/>
                </a:lnTo>
                <a:lnTo>
                  <a:pt x="290590" y="599870"/>
                </a:lnTo>
                <a:lnTo>
                  <a:pt x="327944" y="587156"/>
                </a:lnTo>
                <a:lnTo>
                  <a:pt x="363032" y="569054"/>
                </a:lnTo>
                <a:lnTo>
                  <a:pt x="395838" y="545569"/>
                </a:lnTo>
                <a:lnTo>
                  <a:pt x="433389" y="509198"/>
                </a:lnTo>
                <a:lnTo>
                  <a:pt x="216527" y="509198"/>
                </a:lnTo>
                <a:lnTo>
                  <a:pt x="170952" y="493997"/>
                </a:lnTo>
                <a:lnTo>
                  <a:pt x="133927" y="463152"/>
                </a:lnTo>
                <a:lnTo>
                  <a:pt x="109190" y="418824"/>
                </a:lnTo>
                <a:lnTo>
                  <a:pt x="109098" y="418658"/>
                </a:lnTo>
                <a:lnTo>
                  <a:pt x="100052" y="377485"/>
                </a:lnTo>
                <a:lnTo>
                  <a:pt x="102254" y="338610"/>
                </a:lnTo>
                <a:lnTo>
                  <a:pt x="115850" y="302268"/>
                </a:lnTo>
                <a:lnTo>
                  <a:pt x="140988" y="268696"/>
                </a:lnTo>
                <a:lnTo>
                  <a:pt x="202441" y="231655"/>
                </a:lnTo>
                <a:lnTo>
                  <a:pt x="237423" y="226678"/>
                </a:lnTo>
                <a:lnTo>
                  <a:pt x="481986" y="226678"/>
                </a:lnTo>
                <a:lnTo>
                  <a:pt x="470133" y="219268"/>
                </a:lnTo>
                <a:lnTo>
                  <a:pt x="405667" y="181212"/>
                </a:lnTo>
                <a:lnTo>
                  <a:pt x="337647" y="149938"/>
                </a:lnTo>
                <a:lnTo>
                  <a:pt x="293338" y="136883"/>
                </a:lnTo>
                <a:lnTo>
                  <a:pt x="248842" y="131096"/>
                </a:lnTo>
                <a:close/>
              </a:path>
              <a:path w="1037589" h="608330">
                <a:moveTo>
                  <a:pt x="481986" y="226678"/>
                </a:moveTo>
                <a:lnTo>
                  <a:pt x="237423" y="226678"/>
                </a:lnTo>
                <a:lnTo>
                  <a:pt x="274592" y="229580"/>
                </a:lnTo>
                <a:lnTo>
                  <a:pt x="299840" y="235573"/>
                </a:lnTo>
                <a:lnTo>
                  <a:pt x="347451" y="255098"/>
                </a:lnTo>
                <a:lnTo>
                  <a:pt x="390940" y="279637"/>
                </a:lnTo>
                <a:lnTo>
                  <a:pt x="453674" y="317388"/>
                </a:lnTo>
                <a:lnTo>
                  <a:pt x="454449" y="318163"/>
                </a:lnTo>
                <a:lnTo>
                  <a:pt x="455465" y="318975"/>
                </a:lnTo>
                <a:lnTo>
                  <a:pt x="433404" y="355061"/>
                </a:lnTo>
                <a:lnTo>
                  <a:pt x="410423" y="390421"/>
                </a:lnTo>
                <a:lnTo>
                  <a:pt x="385258" y="424155"/>
                </a:lnTo>
                <a:lnTo>
                  <a:pt x="356646" y="455361"/>
                </a:lnTo>
                <a:lnTo>
                  <a:pt x="315409" y="487255"/>
                </a:lnTo>
                <a:lnTo>
                  <a:pt x="267010" y="506758"/>
                </a:lnTo>
                <a:lnTo>
                  <a:pt x="216527" y="509198"/>
                </a:lnTo>
                <a:lnTo>
                  <a:pt x="433389" y="509198"/>
                </a:lnTo>
                <a:lnTo>
                  <a:pt x="469269" y="465573"/>
                </a:lnTo>
                <a:lnTo>
                  <a:pt x="500352" y="418824"/>
                </a:lnTo>
                <a:lnTo>
                  <a:pt x="520642" y="384270"/>
                </a:lnTo>
                <a:lnTo>
                  <a:pt x="530954" y="366638"/>
                </a:lnTo>
                <a:lnTo>
                  <a:pt x="718376" y="366638"/>
                </a:lnTo>
                <a:lnTo>
                  <a:pt x="694403" y="355551"/>
                </a:lnTo>
                <a:lnTo>
                  <a:pt x="670160" y="342343"/>
                </a:lnTo>
                <a:lnTo>
                  <a:pt x="646216" y="328569"/>
                </a:lnTo>
                <a:lnTo>
                  <a:pt x="592803" y="297081"/>
                </a:lnTo>
                <a:lnTo>
                  <a:pt x="587545" y="292712"/>
                </a:lnTo>
                <a:lnTo>
                  <a:pt x="581436" y="288368"/>
                </a:lnTo>
                <a:lnTo>
                  <a:pt x="605299" y="249505"/>
                </a:lnTo>
                <a:lnTo>
                  <a:pt x="610626" y="241429"/>
                </a:lnTo>
                <a:lnTo>
                  <a:pt x="505579" y="241429"/>
                </a:lnTo>
                <a:lnTo>
                  <a:pt x="481986" y="226678"/>
                </a:lnTo>
                <a:close/>
              </a:path>
              <a:path w="1037589" h="608330">
                <a:moveTo>
                  <a:pt x="718376" y="366638"/>
                </a:moveTo>
                <a:lnTo>
                  <a:pt x="530954" y="366638"/>
                </a:lnTo>
                <a:lnTo>
                  <a:pt x="557177" y="383505"/>
                </a:lnTo>
                <a:lnTo>
                  <a:pt x="597021" y="408101"/>
                </a:lnTo>
                <a:lnTo>
                  <a:pt x="662629" y="443382"/>
                </a:lnTo>
                <a:lnTo>
                  <a:pt x="742930" y="471663"/>
                </a:lnTo>
                <a:lnTo>
                  <a:pt x="788297" y="477478"/>
                </a:lnTo>
                <a:lnTo>
                  <a:pt x="833061" y="474906"/>
                </a:lnTo>
                <a:lnTo>
                  <a:pt x="877136" y="463430"/>
                </a:lnTo>
                <a:lnTo>
                  <a:pt x="920437" y="442534"/>
                </a:lnTo>
                <a:lnTo>
                  <a:pt x="964820" y="409144"/>
                </a:lnTo>
                <a:lnTo>
                  <a:pt x="988190" y="381307"/>
                </a:lnTo>
                <a:lnTo>
                  <a:pt x="802454" y="381307"/>
                </a:lnTo>
                <a:lnTo>
                  <a:pt x="773979" y="380921"/>
                </a:lnTo>
                <a:lnTo>
                  <a:pt x="746509" y="376063"/>
                </a:lnTo>
                <a:lnTo>
                  <a:pt x="719999" y="367389"/>
                </a:lnTo>
                <a:lnTo>
                  <a:pt x="718376" y="366638"/>
                </a:lnTo>
                <a:close/>
              </a:path>
              <a:path w="1037589" h="608330">
                <a:moveTo>
                  <a:pt x="993431" y="99469"/>
                </a:moveTo>
                <a:lnTo>
                  <a:pt x="781017" y="99469"/>
                </a:lnTo>
                <a:lnTo>
                  <a:pt x="824517" y="100032"/>
                </a:lnTo>
                <a:lnTo>
                  <a:pt x="864807" y="114383"/>
                </a:lnTo>
                <a:lnTo>
                  <a:pt x="898526" y="140686"/>
                </a:lnTo>
                <a:lnTo>
                  <a:pt x="922317" y="177104"/>
                </a:lnTo>
                <a:lnTo>
                  <a:pt x="933094" y="209731"/>
                </a:lnTo>
                <a:lnTo>
                  <a:pt x="936611" y="241429"/>
                </a:lnTo>
                <a:lnTo>
                  <a:pt x="936698" y="242215"/>
                </a:lnTo>
                <a:lnTo>
                  <a:pt x="919866" y="306402"/>
                </a:lnTo>
                <a:lnTo>
                  <a:pt x="871514" y="359885"/>
                </a:lnTo>
                <a:lnTo>
                  <a:pt x="802454" y="381307"/>
                </a:lnTo>
                <a:lnTo>
                  <a:pt x="988190" y="381307"/>
                </a:lnTo>
                <a:lnTo>
                  <a:pt x="1022268" y="321335"/>
                </a:lnTo>
                <a:lnTo>
                  <a:pt x="1035175" y="267477"/>
                </a:lnTo>
                <a:lnTo>
                  <a:pt x="1036949" y="231655"/>
                </a:lnTo>
                <a:lnTo>
                  <a:pt x="1037050" y="229580"/>
                </a:lnTo>
                <a:lnTo>
                  <a:pt x="1037125" y="228008"/>
                </a:lnTo>
                <a:lnTo>
                  <a:pt x="1032467" y="189970"/>
                </a:lnTo>
                <a:lnTo>
                  <a:pt x="1021756" y="153144"/>
                </a:lnTo>
                <a:lnTo>
                  <a:pt x="1005489" y="117553"/>
                </a:lnTo>
                <a:lnTo>
                  <a:pt x="993431" y="99469"/>
                </a:lnTo>
                <a:close/>
              </a:path>
              <a:path w="1037589" h="608330">
                <a:moveTo>
                  <a:pt x="810588" y="0"/>
                </a:moveTo>
                <a:lnTo>
                  <a:pt x="765716" y="3542"/>
                </a:lnTo>
                <a:lnTo>
                  <a:pt x="722867" y="15176"/>
                </a:lnTo>
                <a:lnTo>
                  <a:pt x="682006" y="34443"/>
                </a:lnTo>
                <a:lnTo>
                  <a:pt x="643095" y="60886"/>
                </a:lnTo>
                <a:lnTo>
                  <a:pt x="590593" y="112384"/>
                </a:lnTo>
                <a:lnTo>
                  <a:pt x="547159" y="171732"/>
                </a:lnTo>
                <a:lnTo>
                  <a:pt x="526117" y="206152"/>
                </a:lnTo>
                <a:lnTo>
                  <a:pt x="515921" y="223738"/>
                </a:lnTo>
                <a:lnTo>
                  <a:pt x="505579" y="241429"/>
                </a:lnTo>
                <a:lnTo>
                  <a:pt x="610626" y="241429"/>
                </a:lnTo>
                <a:lnTo>
                  <a:pt x="630479" y="211330"/>
                </a:lnTo>
                <a:lnTo>
                  <a:pt x="658633" y="175193"/>
                </a:lnTo>
                <a:lnTo>
                  <a:pt x="691418" y="142445"/>
                </a:lnTo>
                <a:lnTo>
                  <a:pt x="733122" y="114613"/>
                </a:lnTo>
                <a:lnTo>
                  <a:pt x="781017" y="99469"/>
                </a:lnTo>
                <a:lnTo>
                  <a:pt x="993431" y="99469"/>
                </a:lnTo>
                <a:lnTo>
                  <a:pt x="978228" y="76668"/>
                </a:lnTo>
                <a:lnTo>
                  <a:pt x="944607" y="43868"/>
                </a:lnTo>
                <a:lnTo>
                  <a:pt x="904436" y="19773"/>
                </a:lnTo>
                <a:lnTo>
                  <a:pt x="857522" y="5006"/>
                </a:lnTo>
                <a:lnTo>
                  <a:pt x="810588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171006" y="8782602"/>
            <a:ext cx="1092835" cy="728345"/>
          </a:xfrm>
          <a:custGeom>
            <a:avLst/>
            <a:gdLst/>
            <a:ahLst/>
            <a:cxnLst/>
            <a:rect l="l" t="t" r="r" b="b"/>
            <a:pathLst>
              <a:path w="1092834" h="728345">
                <a:moveTo>
                  <a:pt x="628871" y="427355"/>
                </a:moveTo>
                <a:lnTo>
                  <a:pt x="520174" y="427355"/>
                </a:lnTo>
                <a:lnTo>
                  <a:pt x="533429" y="458085"/>
                </a:lnTo>
                <a:lnTo>
                  <a:pt x="554201" y="503857"/>
                </a:lnTo>
                <a:lnTo>
                  <a:pt x="571988" y="539686"/>
                </a:lnTo>
                <a:lnTo>
                  <a:pt x="591526" y="574572"/>
                </a:lnTo>
                <a:lnTo>
                  <a:pt x="613443" y="608177"/>
                </a:lnTo>
                <a:lnTo>
                  <a:pt x="646130" y="647852"/>
                </a:lnTo>
                <a:lnTo>
                  <a:pt x="683068" y="680201"/>
                </a:lnTo>
                <a:lnTo>
                  <a:pt x="724488" y="704714"/>
                </a:lnTo>
                <a:lnTo>
                  <a:pt x="770625" y="720881"/>
                </a:lnTo>
                <a:lnTo>
                  <a:pt x="821710" y="728192"/>
                </a:lnTo>
                <a:lnTo>
                  <a:pt x="869739" y="726656"/>
                </a:lnTo>
                <a:lnTo>
                  <a:pt x="914550" y="717088"/>
                </a:lnTo>
                <a:lnTo>
                  <a:pt x="956070" y="699543"/>
                </a:lnTo>
                <a:lnTo>
                  <a:pt x="994227" y="674079"/>
                </a:lnTo>
                <a:lnTo>
                  <a:pt x="1028949" y="640753"/>
                </a:lnTo>
                <a:lnTo>
                  <a:pt x="1040478" y="625263"/>
                </a:lnTo>
                <a:lnTo>
                  <a:pt x="827614" y="625263"/>
                </a:lnTo>
                <a:lnTo>
                  <a:pt x="790283" y="619153"/>
                </a:lnTo>
                <a:lnTo>
                  <a:pt x="753257" y="602996"/>
                </a:lnTo>
                <a:lnTo>
                  <a:pt x="706562" y="564827"/>
                </a:lnTo>
                <a:lnTo>
                  <a:pt x="672422" y="515353"/>
                </a:lnTo>
                <a:lnTo>
                  <a:pt x="645647" y="462465"/>
                </a:lnTo>
                <a:lnTo>
                  <a:pt x="628871" y="427355"/>
                </a:lnTo>
                <a:close/>
              </a:path>
              <a:path w="1092834" h="728345">
                <a:moveTo>
                  <a:pt x="1044704" y="322082"/>
                </a:moveTo>
                <a:lnTo>
                  <a:pt x="824522" y="322082"/>
                </a:lnTo>
                <a:lnTo>
                  <a:pt x="851185" y="323886"/>
                </a:lnTo>
                <a:lnTo>
                  <a:pt x="877332" y="329441"/>
                </a:lnTo>
                <a:lnTo>
                  <a:pt x="902927" y="339064"/>
                </a:lnTo>
                <a:lnTo>
                  <a:pt x="941345" y="365615"/>
                </a:lnTo>
                <a:lnTo>
                  <a:pt x="968643" y="402526"/>
                </a:lnTo>
                <a:lnTo>
                  <a:pt x="982929" y="446152"/>
                </a:lnTo>
                <a:lnTo>
                  <a:pt x="982364" y="489073"/>
                </a:lnTo>
                <a:lnTo>
                  <a:pt x="982314" y="492848"/>
                </a:lnTo>
                <a:lnTo>
                  <a:pt x="956149" y="559460"/>
                </a:lnTo>
                <a:lnTo>
                  <a:pt x="902723" y="606564"/>
                </a:lnTo>
                <a:lnTo>
                  <a:pt x="865134" y="621132"/>
                </a:lnTo>
                <a:lnTo>
                  <a:pt x="827614" y="625263"/>
                </a:lnTo>
                <a:lnTo>
                  <a:pt x="1040478" y="625263"/>
                </a:lnTo>
                <a:lnTo>
                  <a:pt x="1072743" y="570260"/>
                </a:lnTo>
                <a:lnTo>
                  <a:pt x="1085250" y="531037"/>
                </a:lnTo>
                <a:lnTo>
                  <a:pt x="1092068" y="489585"/>
                </a:lnTo>
                <a:lnTo>
                  <a:pt x="1092268" y="436890"/>
                </a:lnTo>
                <a:lnTo>
                  <a:pt x="1082034" y="387858"/>
                </a:lnTo>
                <a:lnTo>
                  <a:pt x="1081957" y="387491"/>
                </a:lnTo>
                <a:lnTo>
                  <a:pt x="1060594" y="341971"/>
                </a:lnTo>
                <a:lnTo>
                  <a:pt x="1044704" y="322082"/>
                </a:lnTo>
                <a:close/>
              </a:path>
              <a:path w="1092834" h="728345">
                <a:moveTo>
                  <a:pt x="273503" y="0"/>
                </a:moveTo>
                <a:lnTo>
                  <a:pt x="227196" y="630"/>
                </a:lnTo>
                <a:lnTo>
                  <a:pt x="182638" y="9658"/>
                </a:lnTo>
                <a:lnTo>
                  <a:pt x="139916" y="27217"/>
                </a:lnTo>
                <a:lnTo>
                  <a:pt x="99118" y="53441"/>
                </a:lnTo>
                <a:lnTo>
                  <a:pt x="59180" y="91513"/>
                </a:lnTo>
                <a:lnTo>
                  <a:pt x="29827" y="135464"/>
                </a:lnTo>
                <a:lnTo>
                  <a:pt x="10389" y="184768"/>
                </a:lnTo>
                <a:lnTo>
                  <a:pt x="198" y="238899"/>
                </a:lnTo>
                <a:lnTo>
                  <a:pt x="0" y="287282"/>
                </a:lnTo>
                <a:lnTo>
                  <a:pt x="9067" y="333258"/>
                </a:lnTo>
                <a:lnTo>
                  <a:pt x="25487" y="372856"/>
                </a:lnTo>
                <a:lnTo>
                  <a:pt x="52856" y="414756"/>
                </a:lnTo>
                <a:lnTo>
                  <a:pt x="86314" y="447695"/>
                </a:lnTo>
                <a:lnTo>
                  <a:pt x="126703" y="474027"/>
                </a:lnTo>
                <a:lnTo>
                  <a:pt x="166371" y="491221"/>
                </a:lnTo>
                <a:lnTo>
                  <a:pt x="207262" y="502262"/>
                </a:lnTo>
                <a:lnTo>
                  <a:pt x="249357" y="507145"/>
                </a:lnTo>
                <a:lnTo>
                  <a:pt x="292641" y="505866"/>
                </a:lnTo>
                <a:lnTo>
                  <a:pt x="331331" y="500028"/>
                </a:lnTo>
                <a:lnTo>
                  <a:pt x="369055" y="490720"/>
                </a:lnTo>
                <a:lnTo>
                  <a:pt x="405967" y="478561"/>
                </a:lnTo>
                <a:lnTo>
                  <a:pt x="442221" y="464172"/>
                </a:lnTo>
                <a:lnTo>
                  <a:pt x="480983" y="446354"/>
                </a:lnTo>
                <a:lnTo>
                  <a:pt x="520174" y="427355"/>
                </a:lnTo>
                <a:lnTo>
                  <a:pt x="628871" y="427355"/>
                </a:lnTo>
                <a:lnTo>
                  <a:pt x="620072" y="408940"/>
                </a:lnTo>
                <a:lnTo>
                  <a:pt x="618533" y="405757"/>
                </a:lnTo>
                <a:lnTo>
                  <a:pt x="255908" y="405757"/>
                </a:lnTo>
                <a:lnTo>
                  <a:pt x="228358" y="402134"/>
                </a:lnTo>
                <a:lnTo>
                  <a:pt x="162836" y="372856"/>
                </a:lnTo>
                <a:lnTo>
                  <a:pt x="133855" y="342882"/>
                </a:lnTo>
                <a:lnTo>
                  <a:pt x="115219" y="306247"/>
                </a:lnTo>
                <a:lnTo>
                  <a:pt x="107976" y="264980"/>
                </a:lnTo>
                <a:lnTo>
                  <a:pt x="112942" y="223092"/>
                </a:lnTo>
                <a:lnTo>
                  <a:pt x="113058" y="222110"/>
                </a:lnTo>
                <a:lnTo>
                  <a:pt x="113177" y="221107"/>
                </a:lnTo>
                <a:lnTo>
                  <a:pt x="129778" y="179011"/>
                </a:lnTo>
                <a:lnTo>
                  <a:pt x="155019" y="145695"/>
                </a:lnTo>
                <a:lnTo>
                  <a:pt x="188892" y="121460"/>
                </a:lnTo>
                <a:lnTo>
                  <a:pt x="231389" y="106603"/>
                </a:lnTo>
                <a:lnTo>
                  <a:pt x="271324" y="103276"/>
                </a:lnTo>
                <a:lnTo>
                  <a:pt x="465019" y="103276"/>
                </a:lnTo>
                <a:lnTo>
                  <a:pt x="446039" y="80395"/>
                </a:lnTo>
                <a:lnTo>
                  <a:pt x="409868" y="48596"/>
                </a:lnTo>
                <a:lnTo>
                  <a:pt x="368554" y="24046"/>
                </a:lnTo>
                <a:lnTo>
                  <a:pt x="321470" y="7632"/>
                </a:lnTo>
                <a:lnTo>
                  <a:pt x="273503" y="0"/>
                </a:lnTo>
                <a:close/>
              </a:path>
              <a:path w="1092834" h="728345">
                <a:moveTo>
                  <a:pt x="465019" y="103276"/>
                </a:moveTo>
                <a:lnTo>
                  <a:pt x="271324" y="103276"/>
                </a:lnTo>
                <a:lnTo>
                  <a:pt x="308321" y="110399"/>
                </a:lnTo>
                <a:lnTo>
                  <a:pt x="342461" y="126911"/>
                </a:lnTo>
                <a:lnTo>
                  <a:pt x="373832" y="151752"/>
                </a:lnTo>
                <a:lnTo>
                  <a:pt x="409127" y="194465"/>
                </a:lnTo>
                <a:lnTo>
                  <a:pt x="436316" y="242760"/>
                </a:lnTo>
                <a:lnTo>
                  <a:pt x="458515" y="289377"/>
                </a:lnTo>
                <a:lnTo>
                  <a:pt x="480817" y="337210"/>
                </a:lnTo>
                <a:lnTo>
                  <a:pt x="481033" y="338353"/>
                </a:lnTo>
                <a:lnTo>
                  <a:pt x="481452" y="339699"/>
                </a:lnTo>
                <a:lnTo>
                  <a:pt x="440192" y="358640"/>
                </a:lnTo>
                <a:lnTo>
                  <a:pt x="398544" y="376381"/>
                </a:lnTo>
                <a:lnTo>
                  <a:pt x="355923" y="391368"/>
                </a:lnTo>
                <a:lnTo>
                  <a:pt x="311365" y="402134"/>
                </a:lnTo>
                <a:lnTo>
                  <a:pt x="311013" y="402134"/>
                </a:lnTo>
                <a:lnTo>
                  <a:pt x="283717" y="405547"/>
                </a:lnTo>
                <a:lnTo>
                  <a:pt x="255908" y="405757"/>
                </a:lnTo>
                <a:lnTo>
                  <a:pt x="618533" y="405757"/>
                </a:lnTo>
                <a:lnTo>
                  <a:pt x="616972" y="402526"/>
                </a:lnTo>
                <a:lnTo>
                  <a:pt x="616837" y="402134"/>
                </a:lnTo>
                <a:lnTo>
                  <a:pt x="614852" y="395389"/>
                </a:lnTo>
                <a:lnTo>
                  <a:pt x="612008" y="387858"/>
                </a:lnTo>
                <a:lnTo>
                  <a:pt x="656541" y="367522"/>
                </a:lnTo>
                <a:lnTo>
                  <a:pt x="701835" y="348592"/>
                </a:lnTo>
                <a:lnTo>
                  <a:pt x="748557" y="333258"/>
                </a:lnTo>
                <a:lnTo>
                  <a:pt x="797377" y="323710"/>
                </a:lnTo>
                <a:lnTo>
                  <a:pt x="824522" y="322082"/>
                </a:lnTo>
                <a:lnTo>
                  <a:pt x="1044704" y="322082"/>
                </a:lnTo>
                <a:lnTo>
                  <a:pt x="1027641" y="300723"/>
                </a:lnTo>
                <a:lnTo>
                  <a:pt x="572587" y="300723"/>
                </a:lnTo>
                <a:lnTo>
                  <a:pt x="554223" y="259651"/>
                </a:lnTo>
                <a:lnTo>
                  <a:pt x="537455" y="223092"/>
                </a:lnTo>
                <a:lnTo>
                  <a:pt x="519572" y="187140"/>
                </a:lnTo>
                <a:lnTo>
                  <a:pt x="499882" y="152170"/>
                </a:lnTo>
                <a:lnTo>
                  <a:pt x="477692" y="118554"/>
                </a:lnTo>
                <a:lnTo>
                  <a:pt x="465019" y="103276"/>
                </a:lnTo>
                <a:close/>
              </a:path>
              <a:path w="1092834" h="728345">
                <a:moveTo>
                  <a:pt x="853652" y="221852"/>
                </a:moveTo>
                <a:lnTo>
                  <a:pt x="803155" y="222110"/>
                </a:lnTo>
                <a:lnTo>
                  <a:pt x="763835" y="227365"/>
                </a:lnTo>
                <a:lnTo>
                  <a:pt x="725539" y="236558"/>
                </a:lnTo>
                <a:lnTo>
                  <a:pt x="688091" y="248858"/>
                </a:lnTo>
                <a:lnTo>
                  <a:pt x="651314" y="263436"/>
                </a:lnTo>
                <a:lnTo>
                  <a:pt x="611954" y="281489"/>
                </a:lnTo>
                <a:lnTo>
                  <a:pt x="572299" y="300723"/>
                </a:lnTo>
                <a:lnTo>
                  <a:pt x="1027641" y="300723"/>
                </a:lnTo>
                <a:lnTo>
                  <a:pt x="988830" y="268159"/>
                </a:lnTo>
                <a:lnTo>
                  <a:pt x="946733" y="244447"/>
                </a:lnTo>
                <a:lnTo>
                  <a:pt x="901592" y="229155"/>
                </a:lnTo>
                <a:lnTo>
                  <a:pt x="853652" y="221852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24782" y="8334370"/>
            <a:ext cx="861060" cy="1212215"/>
          </a:xfrm>
          <a:custGeom>
            <a:avLst/>
            <a:gdLst/>
            <a:ahLst/>
            <a:cxnLst/>
            <a:rect l="l" t="t" r="r" b="b"/>
            <a:pathLst>
              <a:path w="861059" h="1212215">
                <a:moveTo>
                  <a:pt x="248855" y="172503"/>
                </a:moveTo>
                <a:lnTo>
                  <a:pt x="187316" y="204493"/>
                </a:lnTo>
                <a:lnTo>
                  <a:pt x="13837" y="728943"/>
                </a:lnTo>
                <a:lnTo>
                  <a:pt x="13567" y="730277"/>
                </a:lnTo>
                <a:lnTo>
                  <a:pt x="13456" y="731013"/>
                </a:lnTo>
                <a:lnTo>
                  <a:pt x="3643" y="778293"/>
                </a:lnTo>
                <a:lnTo>
                  <a:pt x="0" y="826179"/>
                </a:lnTo>
                <a:lnTo>
                  <a:pt x="2421" y="874041"/>
                </a:lnTo>
                <a:lnTo>
                  <a:pt x="10804" y="921245"/>
                </a:lnTo>
                <a:lnTo>
                  <a:pt x="25045" y="967159"/>
                </a:lnTo>
                <a:lnTo>
                  <a:pt x="45039" y="1011152"/>
                </a:lnTo>
                <a:lnTo>
                  <a:pt x="70720" y="1052654"/>
                </a:lnTo>
                <a:lnTo>
                  <a:pt x="96951" y="1085407"/>
                </a:lnTo>
                <a:lnTo>
                  <a:pt x="126651" y="1115090"/>
                </a:lnTo>
                <a:lnTo>
                  <a:pt x="159399" y="1141311"/>
                </a:lnTo>
                <a:lnTo>
                  <a:pt x="194825" y="1163702"/>
                </a:lnTo>
                <a:lnTo>
                  <a:pt x="237869" y="1184998"/>
                </a:lnTo>
                <a:lnTo>
                  <a:pt x="265653" y="1193992"/>
                </a:lnTo>
                <a:lnTo>
                  <a:pt x="283733" y="1199188"/>
                </a:lnTo>
                <a:lnTo>
                  <a:pt x="338995" y="1209359"/>
                </a:lnTo>
                <a:lnTo>
                  <a:pt x="391960" y="1211678"/>
                </a:lnTo>
                <a:lnTo>
                  <a:pt x="442851" y="1206082"/>
                </a:lnTo>
                <a:lnTo>
                  <a:pt x="505124" y="1189890"/>
                </a:lnTo>
                <a:lnTo>
                  <a:pt x="548449" y="1171313"/>
                </a:lnTo>
                <a:lnTo>
                  <a:pt x="387841" y="1171313"/>
                </a:lnTo>
                <a:lnTo>
                  <a:pt x="356882" y="1170736"/>
                </a:lnTo>
                <a:lnTo>
                  <a:pt x="310322" y="1163996"/>
                </a:lnTo>
                <a:lnTo>
                  <a:pt x="276181" y="1155003"/>
                </a:lnTo>
                <a:lnTo>
                  <a:pt x="276003" y="1155003"/>
                </a:lnTo>
                <a:lnTo>
                  <a:pt x="228979" y="1136166"/>
                </a:lnTo>
                <a:lnTo>
                  <a:pt x="182899" y="1108353"/>
                </a:lnTo>
                <a:lnTo>
                  <a:pt x="127129" y="1058419"/>
                </a:lnTo>
                <a:lnTo>
                  <a:pt x="76589" y="983875"/>
                </a:lnTo>
                <a:lnTo>
                  <a:pt x="56901" y="935450"/>
                </a:lnTo>
                <a:lnTo>
                  <a:pt x="44838" y="884868"/>
                </a:lnTo>
                <a:lnTo>
                  <a:pt x="40559" y="833138"/>
                </a:lnTo>
                <a:lnTo>
                  <a:pt x="44227" y="781272"/>
                </a:lnTo>
                <a:lnTo>
                  <a:pt x="56001" y="730277"/>
                </a:lnTo>
                <a:lnTo>
                  <a:pt x="208325" y="248706"/>
                </a:lnTo>
                <a:lnTo>
                  <a:pt x="233780" y="218432"/>
                </a:lnTo>
                <a:lnTo>
                  <a:pt x="252768" y="212819"/>
                </a:lnTo>
                <a:lnTo>
                  <a:pt x="370342" y="212819"/>
                </a:lnTo>
                <a:lnTo>
                  <a:pt x="372147" y="207113"/>
                </a:lnTo>
                <a:lnTo>
                  <a:pt x="329610" y="207113"/>
                </a:lnTo>
                <a:lnTo>
                  <a:pt x="320586" y="197207"/>
                </a:lnTo>
                <a:lnTo>
                  <a:pt x="310103" y="188650"/>
                </a:lnTo>
                <a:lnTo>
                  <a:pt x="298267" y="181642"/>
                </a:lnTo>
                <a:lnTo>
                  <a:pt x="285185" y="176379"/>
                </a:lnTo>
                <a:lnTo>
                  <a:pt x="248855" y="172503"/>
                </a:lnTo>
                <a:close/>
              </a:path>
              <a:path w="861059" h="1212215">
                <a:moveTo>
                  <a:pt x="854844" y="529083"/>
                </a:moveTo>
                <a:lnTo>
                  <a:pt x="796741" y="529083"/>
                </a:lnTo>
                <a:lnTo>
                  <a:pt x="808049" y="533866"/>
                </a:lnTo>
                <a:lnTo>
                  <a:pt x="816499" y="541626"/>
                </a:lnTo>
                <a:lnTo>
                  <a:pt x="820116" y="553780"/>
                </a:lnTo>
                <a:lnTo>
                  <a:pt x="820173" y="553971"/>
                </a:lnTo>
                <a:lnTo>
                  <a:pt x="817239" y="571960"/>
                </a:lnTo>
                <a:lnTo>
                  <a:pt x="817150" y="572505"/>
                </a:lnTo>
                <a:lnTo>
                  <a:pt x="749586" y="786093"/>
                </a:lnTo>
                <a:lnTo>
                  <a:pt x="701809" y="934658"/>
                </a:lnTo>
                <a:lnTo>
                  <a:pt x="681975" y="983875"/>
                </a:lnTo>
                <a:lnTo>
                  <a:pt x="655450" y="1028449"/>
                </a:lnTo>
                <a:lnTo>
                  <a:pt x="622577" y="1068160"/>
                </a:lnTo>
                <a:lnTo>
                  <a:pt x="583973" y="1102326"/>
                </a:lnTo>
                <a:lnTo>
                  <a:pt x="540190" y="1130379"/>
                </a:lnTo>
                <a:lnTo>
                  <a:pt x="491776" y="1151752"/>
                </a:lnTo>
                <a:lnTo>
                  <a:pt x="434166" y="1166532"/>
                </a:lnTo>
                <a:lnTo>
                  <a:pt x="387841" y="1171313"/>
                </a:lnTo>
                <a:lnTo>
                  <a:pt x="548449" y="1171313"/>
                </a:lnTo>
                <a:lnTo>
                  <a:pt x="594978" y="1144210"/>
                </a:lnTo>
                <a:lnTo>
                  <a:pt x="633883" y="1113455"/>
                </a:lnTo>
                <a:lnTo>
                  <a:pt x="668259" y="1077951"/>
                </a:lnTo>
                <a:lnTo>
                  <a:pt x="697720" y="1038096"/>
                </a:lnTo>
                <a:lnTo>
                  <a:pt x="721880" y="994284"/>
                </a:lnTo>
                <a:lnTo>
                  <a:pt x="740353" y="946913"/>
                </a:lnTo>
                <a:lnTo>
                  <a:pt x="788336" y="797727"/>
                </a:lnTo>
                <a:lnTo>
                  <a:pt x="855733" y="584646"/>
                </a:lnTo>
                <a:lnTo>
                  <a:pt x="860581" y="552812"/>
                </a:lnTo>
                <a:lnTo>
                  <a:pt x="854844" y="529083"/>
                </a:lnTo>
                <a:close/>
              </a:path>
              <a:path w="861059" h="1212215">
                <a:moveTo>
                  <a:pt x="519758" y="706994"/>
                </a:moveTo>
                <a:lnTo>
                  <a:pt x="470253" y="711203"/>
                </a:lnTo>
                <a:lnTo>
                  <a:pt x="422041" y="722132"/>
                </a:lnTo>
                <a:lnTo>
                  <a:pt x="375783" y="739694"/>
                </a:lnTo>
                <a:lnTo>
                  <a:pt x="332137" y="763805"/>
                </a:lnTo>
                <a:lnTo>
                  <a:pt x="323338" y="778293"/>
                </a:lnTo>
                <a:lnTo>
                  <a:pt x="323238" y="784327"/>
                </a:lnTo>
                <a:lnTo>
                  <a:pt x="326206" y="791796"/>
                </a:lnTo>
                <a:lnTo>
                  <a:pt x="331842" y="797527"/>
                </a:lnTo>
                <a:lnTo>
                  <a:pt x="339284" y="800668"/>
                </a:lnTo>
                <a:lnTo>
                  <a:pt x="346739" y="800668"/>
                </a:lnTo>
                <a:lnTo>
                  <a:pt x="354197" y="797727"/>
                </a:lnTo>
                <a:lnTo>
                  <a:pt x="395500" y="775167"/>
                </a:lnTo>
                <a:lnTo>
                  <a:pt x="439433" y="759213"/>
                </a:lnTo>
                <a:lnTo>
                  <a:pt x="484675" y="750076"/>
                </a:lnTo>
                <a:lnTo>
                  <a:pt x="482935" y="750076"/>
                </a:lnTo>
                <a:lnTo>
                  <a:pt x="532355" y="747476"/>
                </a:lnTo>
                <a:lnTo>
                  <a:pt x="653457" y="747476"/>
                </a:lnTo>
                <a:lnTo>
                  <a:pt x="662438" y="719075"/>
                </a:lnTo>
                <a:lnTo>
                  <a:pt x="620008" y="719075"/>
                </a:lnTo>
                <a:lnTo>
                  <a:pt x="569896" y="709589"/>
                </a:lnTo>
                <a:lnTo>
                  <a:pt x="519758" y="706994"/>
                </a:lnTo>
                <a:close/>
              </a:path>
              <a:path w="861059" h="1212215">
                <a:moveTo>
                  <a:pt x="653457" y="747476"/>
                </a:moveTo>
                <a:lnTo>
                  <a:pt x="532355" y="747476"/>
                </a:lnTo>
                <a:lnTo>
                  <a:pt x="579923" y="751873"/>
                </a:lnTo>
                <a:lnTo>
                  <a:pt x="627285" y="763233"/>
                </a:lnTo>
                <a:lnTo>
                  <a:pt x="635239" y="764089"/>
                </a:lnTo>
                <a:lnTo>
                  <a:pt x="642665" y="761903"/>
                </a:lnTo>
                <a:lnTo>
                  <a:pt x="648738" y="757093"/>
                </a:lnTo>
                <a:lnTo>
                  <a:pt x="652634" y="750076"/>
                </a:lnTo>
                <a:lnTo>
                  <a:pt x="653457" y="747476"/>
                </a:lnTo>
                <a:close/>
              </a:path>
              <a:path w="861059" h="1212215">
                <a:moveTo>
                  <a:pt x="803330" y="152543"/>
                </a:moveTo>
                <a:lnTo>
                  <a:pt x="723986" y="152543"/>
                </a:lnTo>
                <a:lnTo>
                  <a:pt x="744366" y="154726"/>
                </a:lnTo>
                <a:lnTo>
                  <a:pt x="762280" y="164668"/>
                </a:lnTo>
                <a:lnTo>
                  <a:pt x="774584" y="180195"/>
                </a:lnTo>
                <a:lnTo>
                  <a:pt x="780191" y="199199"/>
                </a:lnTo>
                <a:lnTo>
                  <a:pt x="778131" y="218432"/>
                </a:lnTo>
                <a:lnTo>
                  <a:pt x="778009" y="219572"/>
                </a:lnTo>
                <a:lnTo>
                  <a:pt x="620008" y="719075"/>
                </a:lnTo>
                <a:lnTo>
                  <a:pt x="662438" y="719075"/>
                </a:lnTo>
                <a:lnTo>
                  <a:pt x="692741" y="623254"/>
                </a:lnTo>
                <a:lnTo>
                  <a:pt x="707228" y="588086"/>
                </a:lnTo>
                <a:lnTo>
                  <a:pt x="729742" y="553971"/>
                </a:lnTo>
                <a:lnTo>
                  <a:pt x="729868" y="553780"/>
                </a:lnTo>
                <a:lnTo>
                  <a:pt x="759944" y="530669"/>
                </a:lnTo>
                <a:lnTo>
                  <a:pt x="796741" y="529083"/>
                </a:lnTo>
                <a:lnTo>
                  <a:pt x="854844" y="529083"/>
                </a:lnTo>
                <a:lnTo>
                  <a:pt x="854112" y="526058"/>
                </a:lnTo>
                <a:lnTo>
                  <a:pt x="854047" y="525786"/>
                </a:lnTo>
                <a:lnTo>
                  <a:pt x="836659" y="504645"/>
                </a:lnTo>
                <a:lnTo>
                  <a:pt x="826715" y="499556"/>
                </a:lnTo>
                <a:lnTo>
                  <a:pt x="731870" y="499556"/>
                </a:lnTo>
                <a:lnTo>
                  <a:pt x="816566" y="231776"/>
                </a:lnTo>
                <a:lnTo>
                  <a:pt x="820465" y="195419"/>
                </a:lnTo>
                <a:lnTo>
                  <a:pt x="810465" y="161536"/>
                </a:lnTo>
                <a:lnTo>
                  <a:pt x="803330" y="152543"/>
                </a:lnTo>
                <a:close/>
              </a:path>
              <a:path w="861059" h="1212215">
                <a:moveTo>
                  <a:pt x="689533" y="40768"/>
                </a:moveTo>
                <a:lnTo>
                  <a:pt x="618704" y="40768"/>
                </a:lnTo>
                <a:lnTo>
                  <a:pt x="628987" y="42900"/>
                </a:lnTo>
                <a:lnTo>
                  <a:pt x="638786" y="47142"/>
                </a:lnTo>
                <a:lnTo>
                  <a:pt x="663178" y="78275"/>
                </a:lnTo>
                <a:lnTo>
                  <a:pt x="664984" y="93397"/>
                </a:lnTo>
                <a:lnTo>
                  <a:pt x="662667" y="107697"/>
                </a:lnTo>
                <a:lnTo>
                  <a:pt x="523412" y="547943"/>
                </a:lnTo>
                <a:lnTo>
                  <a:pt x="522557" y="555904"/>
                </a:lnTo>
                <a:lnTo>
                  <a:pt x="524744" y="563332"/>
                </a:lnTo>
                <a:lnTo>
                  <a:pt x="529557" y="569403"/>
                </a:lnTo>
                <a:lnTo>
                  <a:pt x="536582" y="573292"/>
                </a:lnTo>
                <a:lnTo>
                  <a:pt x="544543" y="574147"/>
                </a:lnTo>
                <a:lnTo>
                  <a:pt x="551971" y="571960"/>
                </a:lnTo>
                <a:lnTo>
                  <a:pt x="558042" y="567147"/>
                </a:lnTo>
                <a:lnTo>
                  <a:pt x="561931" y="560122"/>
                </a:lnTo>
                <a:lnTo>
                  <a:pt x="679434" y="188650"/>
                </a:lnTo>
                <a:lnTo>
                  <a:pt x="679508" y="188419"/>
                </a:lnTo>
                <a:lnTo>
                  <a:pt x="689451" y="170470"/>
                </a:lnTo>
                <a:lnTo>
                  <a:pt x="704979" y="158151"/>
                </a:lnTo>
                <a:lnTo>
                  <a:pt x="723986" y="152543"/>
                </a:lnTo>
                <a:lnTo>
                  <a:pt x="803330" y="152543"/>
                </a:lnTo>
                <a:lnTo>
                  <a:pt x="788514" y="133868"/>
                </a:lnTo>
                <a:lnTo>
                  <a:pt x="756558" y="116156"/>
                </a:lnTo>
                <a:lnTo>
                  <a:pt x="754929" y="115775"/>
                </a:lnTo>
                <a:lnTo>
                  <a:pt x="702431" y="115775"/>
                </a:lnTo>
                <a:lnTo>
                  <a:pt x="705502" y="90339"/>
                </a:lnTo>
                <a:lnTo>
                  <a:pt x="701566" y="65435"/>
                </a:lnTo>
                <a:lnTo>
                  <a:pt x="691017" y="42498"/>
                </a:lnTo>
                <a:lnTo>
                  <a:pt x="689533" y="40768"/>
                </a:lnTo>
                <a:close/>
              </a:path>
              <a:path w="861059" h="1212215">
                <a:moveTo>
                  <a:pt x="370342" y="212819"/>
                </a:moveTo>
                <a:lnTo>
                  <a:pt x="252768" y="212819"/>
                </a:lnTo>
                <a:lnTo>
                  <a:pt x="273133" y="215000"/>
                </a:lnTo>
                <a:lnTo>
                  <a:pt x="291052" y="224936"/>
                </a:lnTo>
                <a:lnTo>
                  <a:pt x="303356" y="240460"/>
                </a:lnTo>
                <a:lnTo>
                  <a:pt x="308959" y="259466"/>
                </a:lnTo>
                <a:lnTo>
                  <a:pt x="306775" y="279846"/>
                </a:lnTo>
                <a:lnTo>
                  <a:pt x="229813" y="523140"/>
                </a:lnTo>
                <a:lnTo>
                  <a:pt x="229224" y="528626"/>
                </a:lnTo>
                <a:lnTo>
                  <a:pt x="229175" y="529083"/>
                </a:lnTo>
                <a:lnTo>
                  <a:pt x="229082" y="529947"/>
                </a:lnTo>
                <a:lnTo>
                  <a:pt x="228958" y="531101"/>
                </a:lnTo>
                <a:lnTo>
                  <a:pt x="231145" y="538529"/>
                </a:lnTo>
                <a:lnTo>
                  <a:pt x="235959" y="544600"/>
                </a:lnTo>
                <a:lnTo>
                  <a:pt x="242983" y="548489"/>
                </a:lnTo>
                <a:lnTo>
                  <a:pt x="250944" y="549344"/>
                </a:lnTo>
                <a:lnTo>
                  <a:pt x="258372" y="547157"/>
                </a:lnTo>
                <a:lnTo>
                  <a:pt x="264443" y="542344"/>
                </a:lnTo>
                <a:lnTo>
                  <a:pt x="268332" y="535319"/>
                </a:lnTo>
                <a:lnTo>
                  <a:pt x="370342" y="212819"/>
                </a:lnTo>
                <a:close/>
              </a:path>
              <a:path w="861059" h="1212215">
                <a:moveTo>
                  <a:pt x="559410" y="91583"/>
                </a:moveTo>
                <a:lnTo>
                  <a:pt x="441378" y="91583"/>
                </a:lnTo>
                <a:lnTo>
                  <a:pt x="461588" y="93397"/>
                </a:lnTo>
                <a:lnTo>
                  <a:pt x="471107" y="97385"/>
                </a:lnTo>
                <a:lnTo>
                  <a:pt x="496217" y="128271"/>
                </a:lnTo>
                <a:lnTo>
                  <a:pt x="498120" y="138209"/>
                </a:lnTo>
                <a:lnTo>
                  <a:pt x="498025" y="148341"/>
                </a:lnTo>
                <a:lnTo>
                  <a:pt x="495958" y="158151"/>
                </a:lnTo>
                <a:lnTo>
                  <a:pt x="495904" y="158409"/>
                </a:lnTo>
                <a:lnTo>
                  <a:pt x="386399" y="504645"/>
                </a:lnTo>
                <a:lnTo>
                  <a:pt x="385549" y="512559"/>
                </a:lnTo>
                <a:lnTo>
                  <a:pt x="387736" y="519987"/>
                </a:lnTo>
                <a:lnTo>
                  <a:pt x="392550" y="526058"/>
                </a:lnTo>
                <a:lnTo>
                  <a:pt x="399574" y="529947"/>
                </a:lnTo>
                <a:lnTo>
                  <a:pt x="407528" y="530809"/>
                </a:lnTo>
                <a:lnTo>
                  <a:pt x="414954" y="528626"/>
                </a:lnTo>
                <a:lnTo>
                  <a:pt x="421027" y="523814"/>
                </a:lnTo>
                <a:lnTo>
                  <a:pt x="424923" y="516790"/>
                </a:lnTo>
                <a:lnTo>
                  <a:pt x="559410" y="91583"/>
                </a:lnTo>
                <a:close/>
              </a:path>
              <a:path w="861059" h="1212215">
                <a:moveTo>
                  <a:pt x="788095" y="486195"/>
                </a:moveTo>
                <a:lnTo>
                  <a:pt x="768236" y="486585"/>
                </a:lnTo>
                <a:lnTo>
                  <a:pt x="749463" y="491186"/>
                </a:lnTo>
                <a:lnTo>
                  <a:pt x="731870" y="499556"/>
                </a:lnTo>
                <a:lnTo>
                  <a:pt x="826715" y="499556"/>
                </a:lnTo>
                <a:lnTo>
                  <a:pt x="808946" y="490463"/>
                </a:lnTo>
                <a:lnTo>
                  <a:pt x="788095" y="486195"/>
                </a:lnTo>
                <a:close/>
              </a:path>
              <a:path w="861059" h="1212215">
                <a:moveTo>
                  <a:pt x="437148" y="51314"/>
                </a:moveTo>
                <a:lnTo>
                  <a:pt x="376048" y="84010"/>
                </a:lnTo>
                <a:lnTo>
                  <a:pt x="329610" y="207113"/>
                </a:lnTo>
                <a:lnTo>
                  <a:pt x="372147" y="207113"/>
                </a:lnTo>
                <a:lnTo>
                  <a:pt x="397085" y="128271"/>
                </a:lnTo>
                <a:lnTo>
                  <a:pt x="407015" y="110174"/>
                </a:lnTo>
                <a:lnTo>
                  <a:pt x="422493" y="97542"/>
                </a:lnTo>
                <a:lnTo>
                  <a:pt x="441378" y="91583"/>
                </a:lnTo>
                <a:lnTo>
                  <a:pt x="559410" y="91583"/>
                </a:lnTo>
                <a:lnTo>
                  <a:pt x="561290" y="85638"/>
                </a:lnTo>
                <a:lnTo>
                  <a:pt x="518814" y="85638"/>
                </a:lnTo>
                <a:lnTo>
                  <a:pt x="509372" y="75364"/>
                </a:lnTo>
                <a:lnTo>
                  <a:pt x="498517" y="66689"/>
                </a:lnTo>
                <a:lnTo>
                  <a:pt x="486400" y="59738"/>
                </a:lnTo>
                <a:lnTo>
                  <a:pt x="473171" y="54637"/>
                </a:lnTo>
                <a:lnTo>
                  <a:pt x="437148" y="51314"/>
                </a:lnTo>
                <a:close/>
              </a:path>
              <a:path w="861059" h="1212215">
                <a:moveTo>
                  <a:pt x="729076" y="111879"/>
                </a:moveTo>
                <a:lnTo>
                  <a:pt x="714392" y="112942"/>
                </a:lnTo>
                <a:lnTo>
                  <a:pt x="715168" y="112942"/>
                </a:lnTo>
                <a:lnTo>
                  <a:pt x="702431" y="115775"/>
                </a:lnTo>
                <a:lnTo>
                  <a:pt x="754929" y="115775"/>
                </a:lnTo>
                <a:lnTo>
                  <a:pt x="742818" y="112942"/>
                </a:lnTo>
                <a:lnTo>
                  <a:pt x="729076" y="111879"/>
                </a:lnTo>
                <a:close/>
              </a:path>
              <a:path w="861059" h="1212215">
                <a:moveTo>
                  <a:pt x="612902" y="0"/>
                </a:moveTo>
                <a:lnTo>
                  <a:pt x="554967" y="20879"/>
                </a:lnTo>
                <a:lnTo>
                  <a:pt x="525545" y="64327"/>
                </a:lnTo>
                <a:lnTo>
                  <a:pt x="518814" y="85638"/>
                </a:lnTo>
                <a:lnTo>
                  <a:pt x="561290" y="85638"/>
                </a:lnTo>
                <a:lnTo>
                  <a:pt x="564166" y="76544"/>
                </a:lnTo>
                <a:lnTo>
                  <a:pt x="570728" y="63039"/>
                </a:lnTo>
                <a:lnTo>
                  <a:pt x="580673" y="52179"/>
                </a:lnTo>
                <a:lnTo>
                  <a:pt x="593280" y="44558"/>
                </a:lnTo>
                <a:lnTo>
                  <a:pt x="607829" y="40768"/>
                </a:lnTo>
                <a:lnTo>
                  <a:pt x="689533" y="40768"/>
                </a:lnTo>
                <a:lnTo>
                  <a:pt x="674250" y="22963"/>
                </a:lnTo>
                <a:lnTo>
                  <a:pt x="631835" y="1894"/>
                </a:lnTo>
                <a:lnTo>
                  <a:pt x="623045" y="548"/>
                </a:lnTo>
                <a:lnTo>
                  <a:pt x="624481" y="548"/>
                </a:lnTo>
                <a:lnTo>
                  <a:pt x="612902" y="0"/>
                </a:lnTo>
                <a:close/>
              </a:path>
            </a:pathLst>
          </a:custGeom>
          <a:solidFill>
            <a:srgbClr val="004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2586" y="8470430"/>
            <a:ext cx="1397000" cy="977265"/>
          </a:xfrm>
          <a:custGeom>
            <a:avLst/>
            <a:gdLst/>
            <a:ahLst/>
            <a:cxnLst/>
            <a:rect l="l" t="t" r="r" b="b"/>
            <a:pathLst>
              <a:path w="1397000" h="977265">
                <a:moveTo>
                  <a:pt x="1396949" y="110667"/>
                </a:moveTo>
                <a:lnTo>
                  <a:pt x="1371409" y="105257"/>
                </a:lnTo>
                <a:lnTo>
                  <a:pt x="1319441" y="93573"/>
                </a:lnTo>
                <a:lnTo>
                  <a:pt x="1319441" y="135077"/>
                </a:lnTo>
                <a:lnTo>
                  <a:pt x="1313218" y="139649"/>
                </a:lnTo>
                <a:lnTo>
                  <a:pt x="1307985" y="143268"/>
                </a:lnTo>
                <a:lnTo>
                  <a:pt x="1307985" y="192443"/>
                </a:lnTo>
                <a:lnTo>
                  <a:pt x="1285481" y="230454"/>
                </a:lnTo>
                <a:lnTo>
                  <a:pt x="1257706" y="273469"/>
                </a:lnTo>
                <a:lnTo>
                  <a:pt x="1228737" y="314680"/>
                </a:lnTo>
                <a:lnTo>
                  <a:pt x="1198638" y="353987"/>
                </a:lnTo>
                <a:lnTo>
                  <a:pt x="1167472" y="391325"/>
                </a:lnTo>
                <a:lnTo>
                  <a:pt x="1135303" y="426618"/>
                </a:lnTo>
                <a:lnTo>
                  <a:pt x="1102182" y="459778"/>
                </a:lnTo>
                <a:lnTo>
                  <a:pt x="1068184" y="490728"/>
                </a:lnTo>
                <a:lnTo>
                  <a:pt x="1057275" y="499706"/>
                </a:lnTo>
                <a:lnTo>
                  <a:pt x="1048219" y="460997"/>
                </a:lnTo>
                <a:lnTo>
                  <a:pt x="1048219" y="659968"/>
                </a:lnTo>
                <a:lnTo>
                  <a:pt x="1046200" y="707097"/>
                </a:lnTo>
                <a:lnTo>
                  <a:pt x="1036434" y="752259"/>
                </a:lnTo>
                <a:lnTo>
                  <a:pt x="1019505" y="794524"/>
                </a:lnTo>
                <a:lnTo>
                  <a:pt x="995934" y="832993"/>
                </a:lnTo>
                <a:lnTo>
                  <a:pt x="966304" y="866749"/>
                </a:lnTo>
                <a:lnTo>
                  <a:pt x="931164" y="894905"/>
                </a:lnTo>
                <a:lnTo>
                  <a:pt x="891057" y="916533"/>
                </a:lnTo>
                <a:lnTo>
                  <a:pt x="846569" y="930744"/>
                </a:lnTo>
                <a:lnTo>
                  <a:pt x="800201" y="936434"/>
                </a:lnTo>
                <a:lnTo>
                  <a:pt x="754722" y="933551"/>
                </a:lnTo>
                <a:lnTo>
                  <a:pt x="711034" y="922655"/>
                </a:lnTo>
                <a:lnTo>
                  <a:pt x="669988" y="904354"/>
                </a:lnTo>
                <a:lnTo>
                  <a:pt x="632498" y="879233"/>
                </a:lnTo>
                <a:lnTo>
                  <a:pt x="599440" y="847890"/>
                </a:lnTo>
                <a:lnTo>
                  <a:pt x="571690" y="810895"/>
                </a:lnTo>
                <a:lnTo>
                  <a:pt x="550151" y="768870"/>
                </a:lnTo>
                <a:lnTo>
                  <a:pt x="535686" y="722376"/>
                </a:lnTo>
                <a:lnTo>
                  <a:pt x="478116" y="476173"/>
                </a:lnTo>
                <a:lnTo>
                  <a:pt x="489216" y="475780"/>
                </a:lnTo>
                <a:lnTo>
                  <a:pt x="538568" y="472528"/>
                </a:lnTo>
                <a:lnTo>
                  <a:pt x="587502" y="467766"/>
                </a:lnTo>
                <a:lnTo>
                  <a:pt x="636003" y="461492"/>
                </a:lnTo>
                <a:lnTo>
                  <a:pt x="684072" y="453707"/>
                </a:lnTo>
                <a:lnTo>
                  <a:pt x="731672" y="444398"/>
                </a:lnTo>
                <a:lnTo>
                  <a:pt x="789025" y="431063"/>
                </a:lnTo>
                <a:lnTo>
                  <a:pt x="836599" y="418160"/>
                </a:lnTo>
                <a:lnTo>
                  <a:pt x="883869" y="403656"/>
                </a:lnTo>
                <a:lnTo>
                  <a:pt x="930808" y="387578"/>
                </a:lnTo>
                <a:lnTo>
                  <a:pt x="977417" y="369925"/>
                </a:lnTo>
                <a:lnTo>
                  <a:pt x="984681" y="366915"/>
                </a:lnTo>
                <a:lnTo>
                  <a:pt x="1041946" y="611771"/>
                </a:lnTo>
                <a:lnTo>
                  <a:pt x="1048219" y="659968"/>
                </a:lnTo>
                <a:lnTo>
                  <a:pt x="1048219" y="460997"/>
                </a:lnTo>
                <a:lnTo>
                  <a:pt x="1022540" y="351180"/>
                </a:lnTo>
                <a:lnTo>
                  <a:pt x="1023670" y="350710"/>
                </a:lnTo>
                <a:lnTo>
                  <a:pt x="1069555" y="329920"/>
                </a:lnTo>
                <a:lnTo>
                  <a:pt x="1115060" y="307581"/>
                </a:lnTo>
                <a:lnTo>
                  <a:pt x="1160183" y="283692"/>
                </a:lnTo>
                <a:lnTo>
                  <a:pt x="1204899" y="258254"/>
                </a:lnTo>
                <a:lnTo>
                  <a:pt x="1249197" y="231279"/>
                </a:lnTo>
                <a:lnTo>
                  <a:pt x="1293075" y="202768"/>
                </a:lnTo>
                <a:lnTo>
                  <a:pt x="1307985" y="192443"/>
                </a:lnTo>
                <a:lnTo>
                  <a:pt x="1307985" y="143268"/>
                </a:lnTo>
                <a:lnTo>
                  <a:pt x="1270927" y="168884"/>
                </a:lnTo>
                <a:lnTo>
                  <a:pt x="1228217" y="196621"/>
                </a:lnTo>
                <a:lnTo>
                  <a:pt x="1185113" y="222846"/>
                </a:lnTo>
                <a:lnTo>
                  <a:pt x="1141603" y="247561"/>
                </a:lnTo>
                <a:lnTo>
                  <a:pt x="1097686" y="270764"/>
                </a:lnTo>
                <a:lnTo>
                  <a:pt x="1053376" y="292455"/>
                </a:lnTo>
                <a:lnTo>
                  <a:pt x="1008684" y="312635"/>
                </a:lnTo>
                <a:lnTo>
                  <a:pt x="963587" y="331304"/>
                </a:lnTo>
                <a:lnTo>
                  <a:pt x="918108" y="348462"/>
                </a:lnTo>
                <a:lnTo>
                  <a:pt x="872248" y="364096"/>
                </a:lnTo>
                <a:lnTo>
                  <a:pt x="826008" y="378218"/>
                </a:lnTo>
                <a:lnTo>
                  <a:pt x="779399" y="390829"/>
                </a:lnTo>
                <a:lnTo>
                  <a:pt x="732409" y="401916"/>
                </a:lnTo>
                <a:lnTo>
                  <a:pt x="685038" y="411492"/>
                </a:lnTo>
                <a:lnTo>
                  <a:pt x="637324" y="419544"/>
                </a:lnTo>
                <a:lnTo>
                  <a:pt x="589229" y="426072"/>
                </a:lnTo>
                <a:lnTo>
                  <a:pt x="540778" y="431088"/>
                </a:lnTo>
                <a:lnTo>
                  <a:pt x="491972" y="434581"/>
                </a:lnTo>
                <a:lnTo>
                  <a:pt x="472160" y="435381"/>
                </a:lnTo>
                <a:lnTo>
                  <a:pt x="472160" y="628421"/>
                </a:lnTo>
                <a:lnTo>
                  <a:pt x="415937" y="611390"/>
                </a:lnTo>
                <a:lnTo>
                  <a:pt x="371703" y="595122"/>
                </a:lnTo>
                <a:lnTo>
                  <a:pt x="327431" y="576491"/>
                </a:lnTo>
                <a:lnTo>
                  <a:pt x="283222" y="555536"/>
                </a:lnTo>
                <a:lnTo>
                  <a:pt x="239153" y="532320"/>
                </a:lnTo>
                <a:lnTo>
                  <a:pt x="195313" y="506869"/>
                </a:lnTo>
                <a:lnTo>
                  <a:pt x="151790" y="479259"/>
                </a:lnTo>
                <a:lnTo>
                  <a:pt x="113487" y="452831"/>
                </a:lnTo>
                <a:lnTo>
                  <a:pt x="133426" y="456209"/>
                </a:lnTo>
                <a:lnTo>
                  <a:pt x="185267" y="463550"/>
                </a:lnTo>
                <a:lnTo>
                  <a:pt x="236791" y="469366"/>
                </a:lnTo>
                <a:lnTo>
                  <a:pt x="287985" y="473671"/>
                </a:lnTo>
                <a:lnTo>
                  <a:pt x="338836" y="476465"/>
                </a:lnTo>
                <a:lnTo>
                  <a:pt x="389343" y="477748"/>
                </a:lnTo>
                <a:lnTo>
                  <a:pt x="436880" y="477532"/>
                </a:lnTo>
                <a:lnTo>
                  <a:pt x="472160" y="628421"/>
                </a:lnTo>
                <a:lnTo>
                  <a:pt x="472160" y="435381"/>
                </a:lnTo>
                <a:lnTo>
                  <a:pt x="442823" y="436549"/>
                </a:lnTo>
                <a:lnTo>
                  <a:pt x="393319" y="437007"/>
                </a:lnTo>
                <a:lnTo>
                  <a:pt x="343458" y="435927"/>
                </a:lnTo>
                <a:lnTo>
                  <a:pt x="293268" y="433336"/>
                </a:lnTo>
                <a:lnTo>
                  <a:pt x="242735" y="429209"/>
                </a:lnTo>
                <a:lnTo>
                  <a:pt x="191858" y="423570"/>
                </a:lnTo>
                <a:lnTo>
                  <a:pt x="140652" y="416394"/>
                </a:lnTo>
                <a:lnTo>
                  <a:pt x="89128" y="407695"/>
                </a:lnTo>
                <a:lnTo>
                  <a:pt x="80924" y="406082"/>
                </a:lnTo>
                <a:lnTo>
                  <a:pt x="111010" y="382612"/>
                </a:lnTo>
                <a:lnTo>
                  <a:pt x="150456" y="350291"/>
                </a:lnTo>
                <a:lnTo>
                  <a:pt x="185166" y="320548"/>
                </a:lnTo>
                <a:lnTo>
                  <a:pt x="215950" y="293255"/>
                </a:lnTo>
                <a:lnTo>
                  <a:pt x="281965" y="233756"/>
                </a:lnTo>
                <a:lnTo>
                  <a:pt x="316903" y="204660"/>
                </a:lnTo>
                <a:lnTo>
                  <a:pt x="351434" y="180416"/>
                </a:lnTo>
                <a:lnTo>
                  <a:pt x="388632" y="160489"/>
                </a:lnTo>
                <a:lnTo>
                  <a:pt x="431584" y="144348"/>
                </a:lnTo>
                <a:lnTo>
                  <a:pt x="495642" y="134086"/>
                </a:lnTo>
                <a:lnTo>
                  <a:pt x="554278" y="138734"/>
                </a:lnTo>
                <a:lnTo>
                  <a:pt x="603300" y="150990"/>
                </a:lnTo>
                <a:lnTo>
                  <a:pt x="640194" y="164274"/>
                </a:lnTo>
                <a:lnTo>
                  <a:pt x="649249" y="167005"/>
                </a:lnTo>
                <a:lnTo>
                  <a:pt x="658533" y="168389"/>
                </a:lnTo>
                <a:lnTo>
                  <a:pt x="667893" y="168402"/>
                </a:lnTo>
                <a:lnTo>
                  <a:pt x="677214" y="167055"/>
                </a:lnTo>
                <a:lnTo>
                  <a:pt x="737692" y="121589"/>
                </a:lnTo>
                <a:lnTo>
                  <a:pt x="777100" y="89954"/>
                </a:lnTo>
                <a:lnTo>
                  <a:pt x="828421" y="61214"/>
                </a:lnTo>
                <a:lnTo>
                  <a:pt x="890917" y="43751"/>
                </a:lnTo>
                <a:lnTo>
                  <a:pt x="936688" y="40449"/>
                </a:lnTo>
                <a:lnTo>
                  <a:pt x="978827" y="43002"/>
                </a:lnTo>
                <a:lnTo>
                  <a:pt x="1020330" y="50596"/>
                </a:lnTo>
                <a:lnTo>
                  <a:pt x="1064221" y="62433"/>
                </a:lnTo>
                <a:lnTo>
                  <a:pt x="1149019" y="88874"/>
                </a:lnTo>
                <a:lnTo>
                  <a:pt x="1188377" y="100799"/>
                </a:lnTo>
                <a:lnTo>
                  <a:pt x="1232357" y="113309"/>
                </a:lnTo>
                <a:lnTo>
                  <a:pt x="1281709" y="126199"/>
                </a:lnTo>
                <a:lnTo>
                  <a:pt x="1319441" y="135077"/>
                </a:lnTo>
                <a:lnTo>
                  <a:pt x="1319441" y="93573"/>
                </a:lnTo>
                <a:lnTo>
                  <a:pt x="1309433" y="91313"/>
                </a:lnTo>
                <a:lnTo>
                  <a:pt x="1254848" y="77470"/>
                </a:lnTo>
                <a:lnTo>
                  <a:pt x="1206690" y="63995"/>
                </a:lnTo>
                <a:lnTo>
                  <a:pt x="1163980" y="51155"/>
                </a:lnTo>
                <a:lnTo>
                  <a:pt x="1074712" y="23355"/>
                </a:lnTo>
                <a:lnTo>
                  <a:pt x="1028077" y="10871"/>
                </a:lnTo>
                <a:lnTo>
                  <a:pt x="982980" y="2743"/>
                </a:lnTo>
                <a:lnTo>
                  <a:pt x="936472" y="0"/>
                </a:lnTo>
                <a:lnTo>
                  <a:pt x="885659" y="3657"/>
                </a:lnTo>
                <a:lnTo>
                  <a:pt x="827074" y="18351"/>
                </a:lnTo>
                <a:lnTo>
                  <a:pt x="776808" y="42392"/>
                </a:lnTo>
                <a:lnTo>
                  <a:pt x="735469" y="70675"/>
                </a:lnTo>
                <a:lnTo>
                  <a:pt x="703681" y="98094"/>
                </a:lnTo>
                <a:lnTo>
                  <a:pt x="680872" y="120713"/>
                </a:lnTo>
                <a:lnTo>
                  <a:pt x="675208" y="125018"/>
                </a:lnTo>
                <a:lnTo>
                  <a:pt x="668629" y="127469"/>
                </a:lnTo>
                <a:lnTo>
                  <a:pt x="661631" y="127990"/>
                </a:lnTo>
                <a:lnTo>
                  <a:pt x="654748" y="126492"/>
                </a:lnTo>
                <a:lnTo>
                  <a:pt x="624535" y="115430"/>
                </a:lnTo>
                <a:lnTo>
                  <a:pt x="584212" y="103822"/>
                </a:lnTo>
                <a:lnTo>
                  <a:pt x="534835" y="95415"/>
                </a:lnTo>
                <a:lnTo>
                  <a:pt x="479120" y="94589"/>
                </a:lnTo>
                <a:lnTo>
                  <a:pt x="419760" y="105702"/>
                </a:lnTo>
                <a:lnTo>
                  <a:pt x="372059" y="123621"/>
                </a:lnTo>
                <a:lnTo>
                  <a:pt x="330962" y="145554"/>
                </a:lnTo>
                <a:lnTo>
                  <a:pt x="293382" y="171780"/>
                </a:lnTo>
                <a:lnTo>
                  <a:pt x="256235" y="202615"/>
                </a:lnTo>
                <a:lnTo>
                  <a:pt x="186753" y="265176"/>
                </a:lnTo>
                <a:lnTo>
                  <a:pt x="153339" y="294703"/>
                </a:lnTo>
                <a:lnTo>
                  <a:pt x="115214" y="327075"/>
                </a:lnTo>
                <a:lnTo>
                  <a:pt x="71412" y="362458"/>
                </a:lnTo>
                <a:lnTo>
                  <a:pt x="20955" y="401027"/>
                </a:lnTo>
                <a:lnTo>
                  <a:pt x="0" y="416623"/>
                </a:lnTo>
                <a:lnTo>
                  <a:pt x="20358" y="433006"/>
                </a:lnTo>
                <a:lnTo>
                  <a:pt x="62001" y="465378"/>
                </a:lnTo>
                <a:lnTo>
                  <a:pt x="104203" y="495808"/>
                </a:lnTo>
                <a:lnTo>
                  <a:pt x="146850" y="524268"/>
                </a:lnTo>
                <a:lnTo>
                  <a:pt x="189877" y="550722"/>
                </a:lnTo>
                <a:lnTo>
                  <a:pt x="233197" y="575119"/>
                </a:lnTo>
                <a:lnTo>
                  <a:pt x="276733" y="597420"/>
                </a:lnTo>
                <a:lnTo>
                  <a:pt x="320421" y="617588"/>
                </a:lnTo>
                <a:lnTo>
                  <a:pt x="364159" y="635584"/>
                </a:lnTo>
                <a:lnTo>
                  <a:pt x="407873" y="651357"/>
                </a:lnTo>
                <a:lnTo>
                  <a:pt x="451485" y="664870"/>
                </a:lnTo>
                <a:lnTo>
                  <a:pt x="482561" y="672896"/>
                </a:lnTo>
                <a:lnTo>
                  <a:pt x="496239" y="731354"/>
                </a:lnTo>
                <a:lnTo>
                  <a:pt x="510832" y="779602"/>
                </a:lnTo>
                <a:lnTo>
                  <a:pt x="532142" y="823772"/>
                </a:lnTo>
                <a:lnTo>
                  <a:pt x="559422" y="863346"/>
                </a:lnTo>
                <a:lnTo>
                  <a:pt x="591947" y="897839"/>
                </a:lnTo>
                <a:lnTo>
                  <a:pt x="628942" y="926757"/>
                </a:lnTo>
                <a:lnTo>
                  <a:pt x="669696" y="949604"/>
                </a:lnTo>
                <a:lnTo>
                  <a:pt x="713435" y="965873"/>
                </a:lnTo>
                <a:lnTo>
                  <a:pt x="759434" y="975080"/>
                </a:lnTo>
                <a:lnTo>
                  <a:pt x="806945" y="976718"/>
                </a:lnTo>
                <a:lnTo>
                  <a:pt x="855230" y="970318"/>
                </a:lnTo>
                <a:lnTo>
                  <a:pt x="901763" y="955954"/>
                </a:lnTo>
                <a:lnTo>
                  <a:pt x="944232" y="934605"/>
                </a:lnTo>
                <a:lnTo>
                  <a:pt x="982167" y="907008"/>
                </a:lnTo>
                <a:lnTo>
                  <a:pt x="1015111" y="873925"/>
                </a:lnTo>
                <a:lnTo>
                  <a:pt x="1042568" y="836117"/>
                </a:lnTo>
                <a:lnTo>
                  <a:pt x="1064094" y="794346"/>
                </a:lnTo>
                <a:lnTo>
                  <a:pt x="1079207" y="749376"/>
                </a:lnTo>
                <a:lnTo>
                  <a:pt x="1087437" y="701954"/>
                </a:lnTo>
                <a:lnTo>
                  <a:pt x="1088326" y="652843"/>
                </a:lnTo>
                <a:lnTo>
                  <a:pt x="1081392" y="602805"/>
                </a:lnTo>
                <a:lnTo>
                  <a:pt x="1067549" y="543661"/>
                </a:lnTo>
                <a:lnTo>
                  <a:pt x="1092758" y="522973"/>
                </a:lnTo>
                <a:lnTo>
                  <a:pt x="1126464" y="492531"/>
                </a:lnTo>
                <a:lnTo>
                  <a:pt x="1159319" y="460032"/>
                </a:lnTo>
                <a:lnTo>
                  <a:pt x="1191285" y="425538"/>
                </a:lnTo>
                <a:lnTo>
                  <a:pt x="1222298" y="389115"/>
                </a:lnTo>
                <a:lnTo>
                  <a:pt x="1252296" y="350824"/>
                </a:lnTo>
                <a:lnTo>
                  <a:pt x="1281239" y="310769"/>
                </a:lnTo>
                <a:lnTo>
                  <a:pt x="1309065" y="268986"/>
                </a:lnTo>
                <a:lnTo>
                  <a:pt x="1335709" y="225564"/>
                </a:lnTo>
                <a:lnTo>
                  <a:pt x="1361147" y="180568"/>
                </a:lnTo>
                <a:lnTo>
                  <a:pt x="1385303" y="134061"/>
                </a:lnTo>
                <a:lnTo>
                  <a:pt x="1396949" y="110667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5549875" y="1263229"/>
            <a:ext cx="897255" cy="534670"/>
            <a:chOff x="15549875" y="1263229"/>
            <a:chExt cx="897255" cy="534670"/>
          </a:xfrm>
        </p:grpSpPr>
        <p:sp>
          <p:nvSpPr>
            <p:cNvPr id="12" name="object 12"/>
            <p:cNvSpPr/>
            <p:nvPr/>
          </p:nvSpPr>
          <p:spPr>
            <a:xfrm>
              <a:off x="15549868" y="1263230"/>
              <a:ext cx="897255" cy="534670"/>
            </a:xfrm>
            <a:custGeom>
              <a:avLst/>
              <a:gdLst/>
              <a:ahLst/>
              <a:cxnLst/>
              <a:rect l="l" t="t" r="r" b="b"/>
              <a:pathLst>
                <a:path w="897255" h="534669">
                  <a:moveTo>
                    <a:pt x="650163" y="267042"/>
                  </a:moveTo>
                  <a:lnTo>
                    <a:pt x="649998" y="260692"/>
                  </a:lnTo>
                  <a:lnTo>
                    <a:pt x="649884" y="255612"/>
                  </a:lnTo>
                  <a:lnTo>
                    <a:pt x="649376" y="249262"/>
                  </a:lnTo>
                  <a:lnTo>
                    <a:pt x="641883" y="209892"/>
                  </a:lnTo>
                  <a:lnTo>
                    <a:pt x="626973" y="174332"/>
                  </a:lnTo>
                  <a:lnTo>
                    <a:pt x="623328" y="167932"/>
                  </a:lnTo>
                  <a:lnTo>
                    <a:pt x="623328" y="275932"/>
                  </a:lnTo>
                  <a:lnTo>
                    <a:pt x="622617" y="286092"/>
                  </a:lnTo>
                  <a:lnTo>
                    <a:pt x="621919" y="292442"/>
                  </a:lnTo>
                  <a:lnTo>
                    <a:pt x="619988" y="302602"/>
                  </a:lnTo>
                  <a:lnTo>
                    <a:pt x="618744" y="308952"/>
                  </a:lnTo>
                  <a:lnTo>
                    <a:pt x="615721" y="319112"/>
                  </a:lnTo>
                  <a:lnTo>
                    <a:pt x="613918" y="325462"/>
                  </a:lnTo>
                  <a:lnTo>
                    <a:pt x="593483" y="366102"/>
                  </a:lnTo>
                  <a:lnTo>
                    <a:pt x="579424" y="383882"/>
                  </a:lnTo>
                  <a:lnTo>
                    <a:pt x="571576" y="392772"/>
                  </a:lnTo>
                  <a:lnTo>
                    <a:pt x="540067" y="416902"/>
                  </a:lnTo>
                  <a:lnTo>
                    <a:pt x="530148" y="423252"/>
                  </a:lnTo>
                  <a:lnTo>
                    <a:pt x="524992" y="425792"/>
                  </a:lnTo>
                  <a:lnTo>
                    <a:pt x="514565" y="429602"/>
                  </a:lnTo>
                  <a:lnTo>
                    <a:pt x="509181" y="432142"/>
                  </a:lnTo>
                  <a:lnTo>
                    <a:pt x="498398" y="435952"/>
                  </a:lnTo>
                  <a:lnTo>
                    <a:pt x="476008" y="441032"/>
                  </a:lnTo>
                  <a:lnTo>
                    <a:pt x="464680" y="442302"/>
                  </a:lnTo>
                  <a:lnTo>
                    <a:pt x="430364" y="442302"/>
                  </a:lnTo>
                  <a:lnTo>
                    <a:pt x="419036" y="439762"/>
                  </a:lnTo>
                  <a:lnTo>
                    <a:pt x="402272" y="437222"/>
                  </a:lnTo>
                  <a:lnTo>
                    <a:pt x="394042" y="434682"/>
                  </a:lnTo>
                  <a:lnTo>
                    <a:pt x="385978" y="430872"/>
                  </a:lnTo>
                  <a:lnTo>
                    <a:pt x="380669" y="429602"/>
                  </a:lnTo>
                  <a:lnTo>
                    <a:pt x="375386" y="427062"/>
                  </a:lnTo>
                  <a:lnTo>
                    <a:pt x="360133" y="419442"/>
                  </a:lnTo>
                  <a:lnTo>
                    <a:pt x="350507" y="413092"/>
                  </a:lnTo>
                  <a:lnTo>
                    <a:pt x="345782" y="409282"/>
                  </a:lnTo>
                  <a:lnTo>
                    <a:pt x="336753" y="402932"/>
                  </a:lnTo>
                  <a:lnTo>
                    <a:pt x="332371" y="399122"/>
                  </a:lnTo>
                  <a:lnTo>
                    <a:pt x="324091" y="391502"/>
                  </a:lnTo>
                  <a:lnTo>
                    <a:pt x="320090" y="386422"/>
                  </a:lnTo>
                  <a:lnTo>
                    <a:pt x="312648" y="378802"/>
                  </a:lnTo>
                  <a:lnTo>
                    <a:pt x="309092" y="373722"/>
                  </a:lnTo>
                  <a:lnTo>
                    <a:pt x="302488" y="364832"/>
                  </a:lnTo>
                  <a:lnTo>
                    <a:pt x="299389" y="359752"/>
                  </a:lnTo>
                  <a:lnTo>
                    <a:pt x="293751" y="349592"/>
                  </a:lnTo>
                  <a:lnTo>
                    <a:pt x="291134" y="344512"/>
                  </a:lnTo>
                  <a:lnTo>
                    <a:pt x="286486" y="334352"/>
                  </a:lnTo>
                  <a:lnTo>
                    <a:pt x="284403" y="328002"/>
                  </a:lnTo>
                  <a:lnTo>
                    <a:pt x="280809" y="317842"/>
                  </a:lnTo>
                  <a:lnTo>
                    <a:pt x="273977" y="279742"/>
                  </a:lnTo>
                  <a:lnTo>
                    <a:pt x="273634" y="269582"/>
                  </a:lnTo>
                  <a:lnTo>
                    <a:pt x="273697" y="260692"/>
                  </a:lnTo>
                  <a:lnTo>
                    <a:pt x="281406" y="216242"/>
                  </a:lnTo>
                  <a:lnTo>
                    <a:pt x="297548" y="179412"/>
                  </a:lnTo>
                  <a:lnTo>
                    <a:pt x="306946" y="165442"/>
                  </a:lnTo>
                  <a:lnTo>
                    <a:pt x="313944" y="156552"/>
                  </a:lnTo>
                  <a:lnTo>
                    <a:pt x="342912" y="128612"/>
                  </a:lnTo>
                  <a:lnTo>
                    <a:pt x="352196" y="122262"/>
                  </a:lnTo>
                  <a:lnTo>
                    <a:pt x="357060" y="118452"/>
                  </a:lnTo>
                  <a:lnTo>
                    <a:pt x="366979" y="113372"/>
                  </a:lnTo>
                  <a:lnTo>
                    <a:pt x="382562" y="105752"/>
                  </a:lnTo>
                  <a:lnTo>
                    <a:pt x="387946" y="103212"/>
                  </a:lnTo>
                  <a:lnTo>
                    <a:pt x="398741" y="100672"/>
                  </a:lnTo>
                  <a:lnTo>
                    <a:pt x="404304" y="98132"/>
                  </a:lnTo>
                  <a:lnTo>
                    <a:pt x="415404" y="95592"/>
                  </a:lnTo>
                  <a:lnTo>
                    <a:pt x="421093" y="95592"/>
                  </a:lnTo>
                  <a:lnTo>
                    <a:pt x="432447" y="93052"/>
                  </a:lnTo>
                  <a:lnTo>
                    <a:pt x="455358" y="93052"/>
                  </a:lnTo>
                  <a:lnTo>
                    <a:pt x="466763" y="94322"/>
                  </a:lnTo>
                  <a:lnTo>
                    <a:pt x="472490" y="94322"/>
                  </a:lnTo>
                  <a:lnTo>
                    <a:pt x="505828" y="101942"/>
                  </a:lnTo>
                  <a:lnTo>
                    <a:pt x="521741" y="109562"/>
                  </a:lnTo>
                  <a:lnTo>
                    <a:pt x="536981" y="117182"/>
                  </a:lnTo>
                  <a:lnTo>
                    <a:pt x="546620" y="123532"/>
                  </a:lnTo>
                  <a:lnTo>
                    <a:pt x="551345" y="126072"/>
                  </a:lnTo>
                  <a:lnTo>
                    <a:pt x="584466" y="157822"/>
                  </a:lnTo>
                  <a:lnTo>
                    <a:pt x="588035" y="161632"/>
                  </a:lnTo>
                  <a:lnTo>
                    <a:pt x="594626" y="171792"/>
                  </a:lnTo>
                  <a:lnTo>
                    <a:pt x="597738" y="176872"/>
                  </a:lnTo>
                  <a:lnTo>
                    <a:pt x="603377" y="185762"/>
                  </a:lnTo>
                  <a:lnTo>
                    <a:pt x="605980" y="192112"/>
                  </a:lnTo>
                  <a:lnTo>
                    <a:pt x="610616" y="202272"/>
                  </a:lnTo>
                  <a:lnTo>
                    <a:pt x="612711" y="207352"/>
                  </a:lnTo>
                  <a:lnTo>
                    <a:pt x="622808" y="251802"/>
                  </a:lnTo>
                  <a:lnTo>
                    <a:pt x="623328" y="275932"/>
                  </a:lnTo>
                  <a:lnTo>
                    <a:pt x="623328" y="167932"/>
                  </a:lnTo>
                  <a:lnTo>
                    <a:pt x="620471" y="162902"/>
                  </a:lnTo>
                  <a:lnTo>
                    <a:pt x="616902" y="156552"/>
                  </a:lnTo>
                  <a:lnTo>
                    <a:pt x="609295" y="146392"/>
                  </a:lnTo>
                  <a:lnTo>
                    <a:pt x="582485" y="117182"/>
                  </a:lnTo>
                  <a:lnTo>
                    <a:pt x="577430" y="113372"/>
                  </a:lnTo>
                  <a:lnTo>
                    <a:pt x="567004" y="104482"/>
                  </a:lnTo>
                  <a:lnTo>
                    <a:pt x="561555" y="100672"/>
                  </a:lnTo>
                  <a:lnTo>
                    <a:pt x="550468" y="94322"/>
                  </a:lnTo>
                  <a:lnTo>
                    <a:pt x="548525" y="93052"/>
                  </a:lnTo>
                  <a:lnTo>
                    <a:pt x="482587" y="68922"/>
                  </a:lnTo>
                  <a:lnTo>
                    <a:pt x="476135" y="67652"/>
                  </a:lnTo>
                  <a:lnTo>
                    <a:pt x="469531" y="67652"/>
                  </a:lnTo>
                  <a:lnTo>
                    <a:pt x="456399" y="66382"/>
                  </a:lnTo>
                  <a:lnTo>
                    <a:pt x="436638" y="66382"/>
                  </a:lnTo>
                  <a:lnTo>
                    <a:pt x="430009" y="67652"/>
                  </a:lnTo>
                  <a:lnTo>
                    <a:pt x="416902" y="68922"/>
                  </a:lnTo>
                  <a:lnTo>
                    <a:pt x="372503" y="81622"/>
                  </a:lnTo>
                  <a:lnTo>
                    <a:pt x="337502" y="99402"/>
                  </a:lnTo>
                  <a:lnTo>
                    <a:pt x="306793" y="124802"/>
                  </a:lnTo>
                  <a:lnTo>
                    <a:pt x="297751" y="133692"/>
                  </a:lnTo>
                  <a:lnTo>
                    <a:pt x="293420" y="138772"/>
                  </a:lnTo>
                  <a:lnTo>
                    <a:pt x="285356" y="148932"/>
                  </a:lnTo>
                  <a:lnTo>
                    <a:pt x="281546" y="155282"/>
                  </a:lnTo>
                  <a:lnTo>
                    <a:pt x="274535" y="165442"/>
                  </a:lnTo>
                  <a:lnTo>
                    <a:pt x="258000" y="202272"/>
                  </a:lnTo>
                  <a:lnTo>
                    <a:pt x="248780" y="240372"/>
                  </a:lnTo>
                  <a:lnTo>
                    <a:pt x="246964" y="269582"/>
                  </a:lnTo>
                  <a:lnTo>
                    <a:pt x="247103" y="274662"/>
                  </a:lnTo>
                  <a:lnTo>
                    <a:pt x="247129" y="275932"/>
                  </a:lnTo>
                  <a:lnTo>
                    <a:pt x="253453" y="319112"/>
                  </a:lnTo>
                  <a:lnTo>
                    <a:pt x="267144" y="355942"/>
                  </a:lnTo>
                  <a:lnTo>
                    <a:pt x="280225" y="378802"/>
                  </a:lnTo>
                  <a:lnTo>
                    <a:pt x="287832" y="390232"/>
                  </a:lnTo>
                  <a:lnTo>
                    <a:pt x="291934" y="395312"/>
                  </a:lnTo>
                  <a:lnTo>
                    <a:pt x="300520" y="405472"/>
                  </a:lnTo>
                  <a:lnTo>
                    <a:pt x="305117" y="409282"/>
                  </a:lnTo>
                  <a:lnTo>
                    <a:pt x="314667" y="418172"/>
                  </a:lnTo>
                  <a:lnTo>
                    <a:pt x="346659" y="442302"/>
                  </a:lnTo>
                  <a:lnTo>
                    <a:pt x="352463" y="444842"/>
                  </a:lnTo>
                  <a:lnTo>
                    <a:pt x="364236" y="451192"/>
                  </a:lnTo>
                  <a:lnTo>
                    <a:pt x="382562" y="458812"/>
                  </a:lnTo>
                  <a:lnTo>
                    <a:pt x="388886" y="460082"/>
                  </a:lnTo>
                  <a:lnTo>
                    <a:pt x="395224" y="462622"/>
                  </a:lnTo>
                  <a:lnTo>
                    <a:pt x="427596" y="468972"/>
                  </a:lnTo>
                  <a:lnTo>
                    <a:pt x="467131" y="468972"/>
                  </a:lnTo>
                  <a:lnTo>
                    <a:pt x="480199" y="467702"/>
                  </a:lnTo>
                  <a:lnTo>
                    <a:pt x="486752" y="466432"/>
                  </a:lnTo>
                  <a:lnTo>
                    <a:pt x="499592" y="462622"/>
                  </a:lnTo>
                  <a:lnTo>
                    <a:pt x="506006" y="461352"/>
                  </a:lnTo>
                  <a:lnTo>
                    <a:pt x="518414" y="457542"/>
                  </a:lnTo>
                  <a:lnTo>
                    <a:pt x="524624" y="455002"/>
                  </a:lnTo>
                  <a:lnTo>
                    <a:pt x="536651" y="449922"/>
                  </a:lnTo>
                  <a:lnTo>
                    <a:pt x="542594" y="446112"/>
                  </a:lnTo>
                  <a:lnTo>
                    <a:pt x="549427" y="442302"/>
                  </a:lnTo>
                  <a:lnTo>
                    <a:pt x="585520" y="415632"/>
                  </a:lnTo>
                  <a:lnTo>
                    <a:pt x="590334" y="411822"/>
                  </a:lnTo>
                  <a:lnTo>
                    <a:pt x="615569" y="381342"/>
                  </a:lnTo>
                  <a:lnTo>
                    <a:pt x="634428" y="345782"/>
                  </a:lnTo>
                  <a:lnTo>
                    <a:pt x="646125" y="308952"/>
                  </a:lnTo>
                  <a:lnTo>
                    <a:pt x="650087" y="275932"/>
                  </a:lnTo>
                  <a:lnTo>
                    <a:pt x="650163" y="267042"/>
                  </a:lnTo>
                  <a:close/>
                </a:path>
                <a:path w="897255" h="534669">
                  <a:moveTo>
                    <a:pt x="897089" y="390385"/>
                  </a:moveTo>
                  <a:lnTo>
                    <a:pt x="892810" y="380542"/>
                  </a:lnTo>
                  <a:lnTo>
                    <a:pt x="886091" y="366153"/>
                  </a:lnTo>
                  <a:lnTo>
                    <a:pt x="867943" y="331304"/>
                  </a:lnTo>
                  <a:lnTo>
                    <a:pt x="863714" y="324205"/>
                  </a:lnTo>
                  <a:lnTo>
                    <a:pt x="863714" y="381228"/>
                  </a:lnTo>
                  <a:lnTo>
                    <a:pt x="846518" y="392226"/>
                  </a:lnTo>
                  <a:lnTo>
                    <a:pt x="789266" y="424688"/>
                  </a:lnTo>
                  <a:lnTo>
                    <a:pt x="750989" y="443433"/>
                  </a:lnTo>
                  <a:lnTo>
                    <a:pt x="707478" y="462038"/>
                  </a:lnTo>
                  <a:lnTo>
                    <a:pt x="659612" y="479145"/>
                  </a:lnTo>
                  <a:lnTo>
                    <a:pt x="608279" y="493395"/>
                  </a:lnTo>
                  <a:lnTo>
                    <a:pt x="554380" y="503440"/>
                  </a:lnTo>
                  <a:lnTo>
                    <a:pt x="498805" y="507911"/>
                  </a:lnTo>
                  <a:lnTo>
                    <a:pt x="442429" y="505460"/>
                  </a:lnTo>
                  <a:lnTo>
                    <a:pt x="386156" y="494703"/>
                  </a:lnTo>
                  <a:lnTo>
                    <a:pt x="332270" y="475234"/>
                  </a:lnTo>
                  <a:lnTo>
                    <a:pt x="282536" y="448576"/>
                  </a:lnTo>
                  <a:lnTo>
                    <a:pt x="237020" y="416369"/>
                  </a:lnTo>
                  <a:lnTo>
                    <a:pt x="195795" y="380225"/>
                  </a:lnTo>
                  <a:lnTo>
                    <a:pt x="158927" y="341769"/>
                  </a:lnTo>
                  <a:lnTo>
                    <a:pt x="126492" y="302628"/>
                  </a:lnTo>
                  <a:lnTo>
                    <a:pt x="98577" y="264426"/>
                  </a:lnTo>
                  <a:lnTo>
                    <a:pt x="75222" y="228777"/>
                  </a:lnTo>
                  <a:lnTo>
                    <a:pt x="42557" y="171640"/>
                  </a:lnTo>
                  <a:lnTo>
                    <a:pt x="33375" y="153403"/>
                  </a:lnTo>
                  <a:lnTo>
                    <a:pt x="50584" y="142405"/>
                  </a:lnTo>
                  <a:lnTo>
                    <a:pt x="107835" y="109943"/>
                  </a:lnTo>
                  <a:lnTo>
                    <a:pt x="146100" y="91211"/>
                  </a:lnTo>
                  <a:lnTo>
                    <a:pt x="189623" y="72605"/>
                  </a:lnTo>
                  <a:lnTo>
                    <a:pt x="237490" y="55499"/>
                  </a:lnTo>
                  <a:lnTo>
                    <a:pt x="288810" y="41249"/>
                  </a:lnTo>
                  <a:lnTo>
                    <a:pt x="342709" y="31203"/>
                  </a:lnTo>
                  <a:lnTo>
                    <a:pt x="398284" y="26733"/>
                  </a:lnTo>
                  <a:lnTo>
                    <a:pt x="454660" y="29197"/>
                  </a:lnTo>
                  <a:lnTo>
                    <a:pt x="510933" y="39941"/>
                  </a:lnTo>
                  <a:lnTo>
                    <a:pt x="564807" y="59423"/>
                  </a:lnTo>
                  <a:lnTo>
                    <a:pt x="614540" y="86067"/>
                  </a:lnTo>
                  <a:lnTo>
                    <a:pt x="660057" y="118275"/>
                  </a:lnTo>
                  <a:lnTo>
                    <a:pt x="701306" y="154444"/>
                  </a:lnTo>
                  <a:lnTo>
                    <a:pt x="738149" y="192874"/>
                  </a:lnTo>
                  <a:lnTo>
                    <a:pt x="770585" y="232003"/>
                  </a:lnTo>
                  <a:lnTo>
                    <a:pt x="798512" y="270217"/>
                  </a:lnTo>
                  <a:lnTo>
                    <a:pt x="821855" y="305866"/>
                  </a:lnTo>
                  <a:lnTo>
                    <a:pt x="854532" y="362991"/>
                  </a:lnTo>
                  <a:lnTo>
                    <a:pt x="863714" y="381228"/>
                  </a:lnTo>
                  <a:lnTo>
                    <a:pt x="863714" y="324205"/>
                  </a:lnTo>
                  <a:lnTo>
                    <a:pt x="838441" y="281698"/>
                  </a:lnTo>
                  <a:lnTo>
                    <a:pt x="797623" y="222973"/>
                  </a:lnTo>
                  <a:lnTo>
                    <a:pt x="770674" y="189306"/>
                  </a:lnTo>
                  <a:lnTo>
                    <a:pt x="739216" y="154444"/>
                  </a:lnTo>
                  <a:lnTo>
                    <a:pt x="703351" y="119862"/>
                  </a:lnTo>
                  <a:lnTo>
                    <a:pt x="663194" y="87071"/>
                  </a:lnTo>
                  <a:lnTo>
                    <a:pt x="618845" y="57543"/>
                  </a:lnTo>
                  <a:lnTo>
                    <a:pt x="570407" y="32766"/>
                  </a:lnTo>
                  <a:lnTo>
                    <a:pt x="517982" y="14224"/>
                  </a:lnTo>
                  <a:lnTo>
                    <a:pt x="463448" y="3416"/>
                  </a:lnTo>
                  <a:lnTo>
                    <a:pt x="409155" y="0"/>
                  </a:lnTo>
                  <a:lnTo>
                    <a:pt x="355942" y="2768"/>
                  </a:lnTo>
                  <a:lnTo>
                    <a:pt x="304660" y="10477"/>
                  </a:lnTo>
                  <a:lnTo>
                    <a:pt x="256184" y="21907"/>
                  </a:lnTo>
                  <a:lnTo>
                    <a:pt x="211328" y="35839"/>
                  </a:lnTo>
                  <a:lnTo>
                    <a:pt x="170967" y="51028"/>
                  </a:lnTo>
                  <a:lnTo>
                    <a:pt x="105892" y="80695"/>
                  </a:lnTo>
                  <a:lnTo>
                    <a:pt x="55206" y="108305"/>
                  </a:lnTo>
                  <a:lnTo>
                    <a:pt x="21831" y="129019"/>
                  </a:lnTo>
                  <a:lnTo>
                    <a:pt x="0" y="144246"/>
                  </a:lnTo>
                  <a:lnTo>
                    <a:pt x="4279" y="154089"/>
                  </a:lnTo>
                  <a:lnTo>
                    <a:pt x="29133" y="203327"/>
                  </a:lnTo>
                  <a:lnTo>
                    <a:pt x="58635" y="252945"/>
                  </a:lnTo>
                  <a:lnTo>
                    <a:pt x="99453" y="311658"/>
                  </a:lnTo>
                  <a:lnTo>
                    <a:pt x="126403" y="345338"/>
                  </a:lnTo>
                  <a:lnTo>
                    <a:pt x="157886" y="380225"/>
                  </a:lnTo>
                  <a:lnTo>
                    <a:pt x="193725" y="414782"/>
                  </a:lnTo>
                  <a:lnTo>
                    <a:pt x="233895" y="447573"/>
                  </a:lnTo>
                  <a:lnTo>
                    <a:pt x="278244" y="477113"/>
                  </a:lnTo>
                  <a:lnTo>
                    <a:pt x="326682" y="501878"/>
                  </a:lnTo>
                  <a:lnTo>
                    <a:pt x="379095" y="520407"/>
                  </a:lnTo>
                  <a:lnTo>
                    <a:pt x="433628" y="531228"/>
                  </a:lnTo>
                  <a:lnTo>
                    <a:pt x="487934" y="534631"/>
                  </a:lnTo>
                  <a:lnTo>
                    <a:pt x="541147" y="531876"/>
                  </a:lnTo>
                  <a:lnTo>
                    <a:pt x="592416" y="524167"/>
                  </a:lnTo>
                  <a:lnTo>
                    <a:pt x="640905" y="512737"/>
                  </a:lnTo>
                  <a:lnTo>
                    <a:pt x="685761" y="498805"/>
                  </a:lnTo>
                  <a:lnTo>
                    <a:pt x="726122" y="483603"/>
                  </a:lnTo>
                  <a:lnTo>
                    <a:pt x="791197" y="453936"/>
                  </a:lnTo>
                  <a:lnTo>
                    <a:pt x="841883" y="426326"/>
                  </a:lnTo>
                  <a:lnTo>
                    <a:pt x="875258" y="405625"/>
                  </a:lnTo>
                  <a:lnTo>
                    <a:pt x="888377" y="396671"/>
                  </a:lnTo>
                  <a:lnTo>
                    <a:pt x="897089" y="390385"/>
                  </a:lnTo>
                  <a:close/>
                </a:path>
              </a:pathLst>
            </a:custGeom>
            <a:solidFill>
              <a:srgbClr val="D778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13629" y="1439650"/>
              <a:ext cx="171842" cy="1725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95680" y="5144449"/>
            <a:ext cx="108921" cy="1058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1035" y="8577253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546" y="3884366"/>
            <a:ext cx="108921" cy="1089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D7781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43399" y="1370718"/>
            <a:ext cx="7599045" cy="8032115"/>
            <a:chOff x="9443399" y="1370718"/>
            <a:chExt cx="7599045" cy="8032115"/>
          </a:xfrm>
        </p:grpSpPr>
        <p:sp>
          <p:nvSpPr>
            <p:cNvPr id="10" name="object 10"/>
            <p:cNvSpPr/>
            <p:nvPr/>
          </p:nvSpPr>
          <p:spPr>
            <a:xfrm>
              <a:off x="16298608" y="8527333"/>
              <a:ext cx="744220" cy="803910"/>
            </a:xfrm>
            <a:custGeom>
              <a:avLst/>
              <a:gdLst/>
              <a:ahLst/>
              <a:cxnLst/>
              <a:rect l="l" t="t" r="r" b="b"/>
              <a:pathLst>
                <a:path w="744219" h="803909">
                  <a:moveTo>
                    <a:pt x="229881" y="0"/>
                  </a:moveTo>
                  <a:lnTo>
                    <a:pt x="180909" y="1452"/>
                  </a:lnTo>
                  <a:lnTo>
                    <a:pt x="137276" y="12199"/>
                  </a:lnTo>
                  <a:lnTo>
                    <a:pt x="98748" y="31383"/>
                  </a:lnTo>
                  <a:lnTo>
                    <a:pt x="65060" y="58363"/>
                  </a:lnTo>
                  <a:lnTo>
                    <a:pt x="35923" y="92549"/>
                  </a:lnTo>
                  <a:lnTo>
                    <a:pt x="13187" y="133739"/>
                  </a:lnTo>
                  <a:lnTo>
                    <a:pt x="1188" y="177852"/>
                  </a:lnTo>
                  <a:lnTo>
                    <a:pt x="0" y="223082"/>
                  </a:lnTo>
                  <a:lnTo>
                    <a:pt x="9663" y="267673"/>
                  </a:lnTo>
                  <a:lnTo>
                    <a:pt x="30223" y="309871"/>
                  </a:lnTo>
                  <a:lnTo>
                    <a:pt x="75740" y="362426"/>
                  </a:lnTo>
                  <a:lnTo>
                    <a:pt x="134630" y="399521"/>
                  </a:lnTo>
                  <a:lnTo>
                    <a:pt x="194764" y="419739"/>
                  </a:lnTo>
                  <a:lnTo>
                    <a:pt x="257223" y="430585"/>
                  </a:lnTo>
                  <a:lnTo>
                    <a:pt x="327213" y="436097"/>
                  </a:lnTo>
                  <a:lnTo>
                    <a:pt x="324145" y="463189"/>
                  </a:lnTo>
                  <a:lnTo>
                    <a:pt x="323276" y="471453"/>
                  </a:lnTo>
                  <a:lnTo>
                    <a:pt x="320308" y="503943"/>
                  </a:lnTo>
                  <a:lnTo>
                    <a:pt x="318420" y="535786"/>
                  </a:lnTo>
                  <a:lnTo>
                    <a:pt x="318380" y="536462"/>
                  </a:lnTo>
                  <a:lnTo>
                    <a:pt x="318233" y="551933"/>
                  </a:lnTo>
                  <a:lnTo>
                    <a:pt x="318158" y="559896"/>
                  </a:lnTo>
                  <a:lnTo>
                    <a:pt x="318072" y="569023"/>
                  </a:lnTo>
                  <a:lnTo>
                    <a:pt x="329693" y="652696"/>
                  </a:lnTo>
                  <a:lnTo>
                    <a:pt x="348895" y="698244"/>
                  </a:lnTo>
                  <a:lnTo>
                    <a:pt x="378293" y="737762"/>
                  </a:lnTo>
                  <a:lnTo>
                    <a:pt x="418615" y="770729"/>
                  </a:lnTo>
                  <a:lnTo>
                    <a:pt x="461972" y="792578"/>
                  </a:lnTo>
                  <a:lnTo>
                    <a:pt x="507089" y="803587"/>
                  </a:lnTo>
                  <a:lnTo>
                    <a:pt x="553044" y="803587"/>
                  </a:lnTo>
                  <a:lnTo>
                    <a:pt x="600466" y="792789"/>
                  </a:lnTo>
                  <a:lnTo>
                    <a:pt x="659937" y="760691"/>
                  </a:lnTo>
                  <a:lnTo>
                    <a:pt x="701314" y="717554"/>
                  </a:lnTo>
                  <a:lnTo>
                    <a:pt x="525079" y="717554"/>
                  </a:lnTo>
                  <a:lnTo>
                    <a:pt x="492617" y="712644"/>
                  </a:lnTo>
                  <a:lnTo>
                    <a:pt x="440513" y="680955"/>
                  </a:lnTo>
                  <a:lnTo>
                    <a:pt x="410160" y="632087"/>
                  </a:lnTo>
                  <a:lnTo>
                    <a:pt x="399850" y="584544"/>
                  </a:lnTo>
                  <a:lnTo>
                    <a:pt x="399209" y="559896"/>
                  </a:lnTo>
                  <a:lnTo>
                    <a:pt x="400145" y="536462"/>
                  </a:lnTo>
                  <a:lnTo>
                    <a:pt x="400172" y="535786"/>
                  </a:lnTo>
                  <a:lnTo>
                    <a:pt x="401690" y="511685"/>
                  </a:lnTo>
                  <a:lnTo>
                    <a:pt x="405207" y="464311"/>
                  </a:lnTo>
                  <a:lnTo>
                    <a:pt x="405686" y="457623"/>
                  </a:lnTo>
                  <a:lnTo>
                    <a:pt x="407058" y="451819"/>
                  </a:lnTo>
                  <a:lnTo>
                    <a:pt x="408099" y="445342"/>
                  </a:lnTo>
                  <a:lnTo>
                    <a:pt x="669547" y="445342"/>
                  </a:lnTo>
                  <a:lnTo>
                    <a:pt x="610258" y="405540"/>
                  </a:lnTo>
                  <a:lnTo>
                    <a:pt x="549563" y="384347"/>
                  </a:lnTo>
                  <a:lnTo>
                    <a:pt x="486229" y="373308"/>
                  </a:lnTo>
                  <a:lnTo>
                    <a:pt x="415503" y="367707"/>
                  </a:lnTo>
                  <a:lnTo>
                    <a:pt x="416425" y="358474"/>
                  </a:lnTo>
                  <a:lnTo>
                    <a:pt x="335315" y="358474"/>
                  </a:lnTo>
                  <a:lnTo>
                    <a:pt x="298487" y="355168"/>
                  </a:lnTo>
                  <a:lnTo>
                    <a:pt x="225684" y="344203"/>
                  </a:lnTo>
                  <a:lnTo>
                    <a:pt x="168914" y="325014"/>
                  </a:lnTo>
                  <a:lnTo>
                    <a:pt x="131168" y="300201"/>
                  </a:lnTo>
                  <a:lnTo>
                    <a:pt x="93677" y="244917"/>
                  </a:lnTo>
                  <a:lnTo>
                    <a:pt x="88056" y="204208"/>
                  </a:lnTo>
                  <a:lnTo>
                    <a:pt x="87932" y="203312"/>
                  </a:lnTo>
                  <a:lnTo>
                    <a:pt x="97760" y="162345"/>
                  </a:lnTo>
                  <a:lnTo>
                    <a:pt x="123009" y="125645"/>
                  </a:lnTo>
                  <a:lnTo>
                    <a:pt x="151772" y="102606"/>
                  </a:lnTo>
                  <a:lnTo>
                    <a:pt x="183092" y="89271"/>
                  </a:lnTo>
                  <a:lnTo>
                    <a:pt x="216837" y="85849"/>
                  </a:lnTo>
                  <a:lnTo>
                    <a:pt x="379896" y="85849"/>
                  </a:lnTo>
                  <a:lnTo>
                    <a:pt x="356601" y="59034"/>
                  </a:lnTo>
                  <a:lnTo>
                    <a:pt x="317744" y="29046"/>
                  </a:lnTo>
                  <a:lnTo>
                    <a:pt x="275498" y="9283"/>
                  </a:lnTo>
                  <a:lnTo>
                    <a:pt x="229881" y="0"/>
                  </a:lnTo>
                  <a:close/>
                </a:path>
                <a:path w="744219" h="803909">
                  <a:moveTo>
                    <a:pt x="669547" y="445342"/>
                  </a:moveTo>
                  <a:lnTo>
                    <a:pt x="408099" y="445342"/>
                  </a:lnTo>
                  <a:lnTo>
                    <a:pt x="447799" y="448987"/>
                  </a:lnTo>
                  <a:lnTo>
                    <a:pt x="487471" y="453932"/>
                  </a:lnTo>
                  <a:lnTo>
                    <a:pt x="526700" y="462000"/>
                  </a:lnTo>
                  <a:lnTo>
                    <a:pt x="565071" y="475009"/>
                  </a:lnTo>
                  <a:lnTo>
                    <a:pt x="603033" y="496912"/>
                  </a:lnTo>
                  <a:lnTo>
                    <a:pt x="633461" y="528578"/>
                  </a:lnTo>
                  <a:lnTo>
                    <a:pt x="654228" y="600014"/>
                  </a:lnTo>
                  <a:lnTo>
                    <a:pt x="646677" y="636629"/>
                  </a:lnTo>
                  <a:lnTo>
                    <a:pt x="605959" y="690472"/>
                  </a:lnTo>
                  <a:lnTo>
                    <a:pt x="554995" y="715082"/>
                  </a:lnTo>
                  <a:lnTo>
                    <a:pt x="525079" y="717554"/>
                  </a:lnTo>
                  <a:lnTo>
                    <a:pt x="701314" y="717554"/>
                  </a:lnTo>
                  <a:lnTo>
                    <a:pt x="706244" y="711496"/>
                  </a:lnTo>
                  <a:lnTo>
                    <a:pt x="727722" y="674295"/>
                  </a:lnTo>
                  <a:lnTo>
                    <a:pt x="740403" y="635239"/>
                  </a:lnTo>
                  <a:lnTo>
                    <a:pt x="743722" y="594421"/>
                  </a:lnTo>
                  <a:lnTo>
                    <a:pt x="737118" y="551933"/>
                  </a:lnTo>
                  <a:lnTo>
                    <a:pt x="718366" y="504315"/>
                  </a:lnTo>
                  <a:lnTo>
                    <a:pt x="690523" y="464311"/>
                  </a:lnTo>
                  <a:lnTo>
                    <a:pt x="669547" y="445342"/>
                  </a:lnTo>
                  <a:close/>
                </a:path>
                <a:path w="744219" h="803909">
                  <a:moveTo>
                    <a:pt x="379896" y="85849"/>
                  </a:moveTo>
                  <a:lnTo>
                    <a:pt x="216837" y="85849"/>
                  </a:lnTo>
                  <a:lnTo>
                    <a:pt x="252880" y="92549"/>
                  </a:lnTo>
                  <a:lnTo>
                    <a:pt x="282453" y="106355"/>
                  </a:lnTo>
                  <a:lnTo>
                    <a:pt x="323174" y="151846"/>
                  </a:lnTo>
                  <a:lnTo>
                    <a:pt x="340393" y="204208"/>
                  </a:lnTo>
                  <a:lnTo>
                    <a:pt x="343428" y="244917"/>
                  </a:lnTo>
                  <a:lnTo>
                    <a:pt x="343534" y="249084"/>
                  </a:lnTo>
                  <a:lnTo>
                    <a:pt x="341145" y="292670"/>
                  </a:lnTo>
                  <a:lnTo>
                    <a:pt x="335971" y="355168"/>
                  </a:lnTo>
                  <a:lnTo>
                    <a:pt x="335557" y="357357"/>
                  </a:lnTo>
                  <a:lnTo>
                    <a:pt x="335315" y="358474"/>
                  </a:lnTo>
                  <a:lnTo>
                    <a:pt x="416425" y="358474"/>
                  </a:lnTo>
                  <a:lnTo>
                    <a:pt x="419135" y="331347"/>
                  </a:lnTo>
                  <a:lnTo>
                    <a:pt x="422079" y="298726"/>
                  </a:lnTo>
                  <a:lnTo>
                    <a:pt x="423895" y="267673"/>
                  </a:lnTo>
                  <a:lnTo>
                    <a:pt x="423988" y="266082"/>
                  </a:lnTo>
                  <a:lnTo>
                    <a:pt x="424111" y="249084"/>
                  </a:lnTo>
                  <a:lnTo>
                    <a:pt x="424224" y="233399"/>
                  </a:lnTo>
                  <a:lnTo>
                    <a:pt x="422145" y="200664"/>
                  </a:lnTo>
                  <a:lnTo>
                    <a:pt x="415211" y="160880"/>
                  </a:lnTo>
                  <a:lnTo>
                    <a:pt x="402508" y="123767"/>
                  </a:lnTo>
                  <a:lnTo>
                    <a:pt x="383237" y="89695"/>
                  </a:lnTo>
                  <a:lnTo>
                    <a:pt x="379896" y="85849"/>
                  </a:lnTo>
                  <a:close/>
                </a:path>
              </a:pathLst>
            </a:custGeom>
            <a:solidFill>
              <a:srgbClr val="042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43399" y="1370718"/>
              <a:ext cx="6942646" cy="803157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208498" y="2427510"/>
            <a:ext cx="6177915" cy="535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Oscar</a:t>
            </a:r>
            <a:r>
              <a:rPr sz="6000" spc="-18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doesn’t</a:t>
            </a:r>
            <a:r>
              <a:rPr sz="6000" spc="-17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like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playing</a:t>
            </a:r>
            <a:r>
              <a:rPr sz="6000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out</a:t>
            </a:r>
            <a:r>
              <a:rPr sz="6000" spc="-3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in</a:t>
            </a:r>
            <a:r>
              <a:rPr sz="6000" spc="-3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the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bright</a:t>
            </a:r>
            <a:r>
              <a:rPr sz="6000" spc="-12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sunshine</a:t>
            </a:r>
            <a:r>
              <a:rPr sz="6000" spc="-12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it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helps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him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 wear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sun</a:t>
            </a:r>
            <a:r>
              <a:rPr sz="6000" spc="-10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glasses.</a:t>
            </a:r>
            <a:endParaRPr sz="6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71277" y="1209663"/>
            <a:ext cx="108916" cy="1058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1035" y="8577253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207254" y="8759841"/>
            <a:ext cx="883285" cy="955675"/>
          </a:xfrm>
          <a:custGeom>
            <a:avLst/>
            <a:gdLst/>
            <a:ahLst/>
            <a:cxnLst/>
            <a:rect l="l" t="t" r="r" b="b"/>
            <a:pathLst>
              <a:path w="883284" h="955675">
                <a:moveTo>
                  <a:pt x="262231" y="0"/>
                </a:moveTo>
                <a:lnTo>
                  <a:pt x="215455" y="2407"/>
                </a:lnTo>
                <a:lnTo>
                  <a:pt x="163709" y="15151"/>
                </a:lnTo>
                <a:lnTo>
                  <a:pt x="118013" y="37902"/>
                </a:lnTo>
                <a:lnTo>
                  <a:pt x="78057" y="69900"/>
                </a:lnTo>
                <a:lnTo>
                  <a:pt x="43506" y="110434"/>
                </a:lnTo>
                <a:lnTo>
                  <a:pt x="20154" y="150843"/>
                </a:lnTo>
                <a:lnTo>
                  <a:pt x="5632" y="193912"/>
                </a:lnTo>
                <a:lnTo>
                  <a:pt x="0" y="238384"/>
                </a:lnTo>
                <a:lnTo>
                  <a:pt x="3286" y="283055"/>
                </a:lnTo>
                <a:lnTo>
                  <a:pt x="15523" y="326718"/>
                </a:lnTo>
                <a:lnTo>
                  <a:pt x="36741" y="368167"/>
                </a:lnTo>
                <a:lnTo>
                  <a:pt x="61744" y="401615"/>
                </a:lnTo>
                <a:lnTo>
                  <a:pt x="90724" y="430493"/>
                </a:lnTo>
                <a:lnTo>
                  <a:pt x="123668" y="454789"/>
                </a:lnTo>
                <a:lnTo>
                  <a:pt x="160566" y="474492"/>
                </a:lnTo>
                <a:lnTo>
                  <a:pt x="231878" y="498465"/>
                </a:lnTo>
                <a:lnTo>
                  <a:pt x="305943" y="511322"/>
                </a:lnTo>
                <a:lnTo>
                  <a:pt x="388937" y="517862"/>
                </a:lnTo>
                <a:lnTo>
                  <a:pt x="385312" y="549982"/>
                </a:lnTo>
                <a:lnTo>
                  <a:pt x="380757" y="598315"/>
                </a:lnTo>
                <a:lnTo>
                  <a:pt x="378471" y="636879"/>
                </a:lnTo>
                <a:lnTo>
                  <a:pt x="378106" y="675498"/>
                </a:lnTo>
                <a:lnTo>
                  <a:pt x="380239" y="712252"/>
                </a:lnTo>
                <a:lnTo>
                  <a:pt x="380352" y="714192"/>
                </a:lnTo>
                <a:lnTo>
                  <a:pt x="388713" y="763121"/>
                </a:lnTo>
                <a:lnTo>
                  <a:pt x="404151" y="807957"/>
                </a:lnTo>
                <a:lnTo>
                  <a:pt x="427108" y="848379"/>
                </a:lnTo>
                <a:lnTo>
                  <a:pt x="458021" y="884070"/>
                </a:lnTo>
                <a:lnTo>
                  <a:pt x="497332" y="914712"/>
                </a:lnTo>
                <a:lnTo>
                  <a:pt x="538325" y="936475"/>
                </a:lnTo>
                <a:lnTo>
                  <a:pt x="580475" y="949958"/>
                </a:lnTo>
                <a:lnTo>
                  <a:pt x="623696" y="955175"/>
                </a:lnTo>
                <a:lnTo>
                  <a:pt x="667901" y="952138"/>
                </a:lnTo>
                <a:lnTo>
                  <a:pt x="713003" y="940861"/>
                </a:lnTo>
                <a:lnTo>
                  <a:pt x="750323" y="924599"/>
                </a:lnTo>
                <a:lnTo>
                  <a:pt x="783532" y="902798"/>
                </a:lnTo>
                <a:lnTo>
                  <a:pt x="812837" y="875926"/>
                </a:lnTo>
                <a:lnTo>
                  <a:pt x="832593" y="851644"/>
                </a:lnTo>
                <a:lnTo>
                  <a:pt x="623595" y="851644"/>
                </a:lnTo>
                <a:lnTo>
                  <a:pt x="585101" y="845815"/>
                </a:lnTo>
                <a:lnTo>
                  <a:pt x="523315" y="808240"/>
                </a:lnTo>
                <a:lnTo>
                  <a:pt x="500037" y="776930"/>
                </a:lnTo>
                <a:lnTo>
                  <a:pt x="479207" y="722531"/>
                </a:lnTo>
                <a:lnTo>
                  <a:pt x="474423" y="668214"/>
                </a:lnTo>
                <a:lnTo>
                  <a:pt x="474332" y="664674"/>
                </a:lnTo>
                <a:lnTo>
                  <a:pt x="475439" y="636879"/>
                </a:lnTo>
                <a:lnTo>
                  <a:pt x="475471" y="636079"/>
                </a:lnTo>
                <a:lnTo>
                  <a:pt x="477159" y="609319"/>
                </a:lnTo>
                <a:lnTo>
                  <a:pt x="477273" y="607499"/>
                </a:lnTo>
                <a:lnTo>
                  <a:pt x="481520" y="550362"/>
                </a:lnTo>
                <a:lnTo>
                  <a:pt x="482003" y="543389"/>
                </a:lnTo>
                <a:lnTo>
                  <a:pt x="483641" y="536506"/>
                </a:lnTo>
                <a:lnTo>
                  <a:pt x="484873" y="528822"/>
                </a:lnTo>
                <a:lnTo>
                  <a:pt x="796277" y="528822"/>
                </a:lnTo>
                <a:lnTo>
                  <a:pt x="767075" y="505633"/>
                </a:lnTo>
                <a:lnTo>
                  <a:pt x="724623" y="481616"/>
                </a:lnTo>
                <a:lnTo>
                  <a:pt x="689144" y="467153"/>
                </a:lnTo>
                <a:lnTo>
                  <a:pt x="615342" y="448823"/>
                </a:lnTo>
                <a:lnTo>
                  <a:pt x="577519" y="443389"/>
                </a:lnTo>
                <a:lnTo>
                  <a:pt x="535870" y="439635"/>
                </a:lnTo>
                <a:lnTo>
                  <a:pt x="493649" y="436747"/>
                </a:lnTo>
                <a:lnTo>
                  <a:pt x="494744" y="425813"/>
                </a:lnTo>
                <a:lnTo>
                  <a:pt x="398551" y="425813"/>
                </a:lnTo>
                <a:lnTo>
                  <a:pt x="354881" y="421883"/>
                </a:lnTo>
                <a:lnTo>
                  <a:pt x="311461" y="416769"/>
                </a:lnTo>
                <a:lnTo>
                  <a:pt x="268545" y="408880"/>
                </a:lnTo>
                <a:lnTo>
                  <a:pt x="226390" y="396628"/>
                </a:lnTo>
                <a:lnTo>
                  <a:pt x="177811" y="372949"/>
                </a:lnTo>
                <a:lnTo>
                  <a:pt x="137452" y="336925"/>
                </a:lnTo>
                <a:lnTo>
                  <a:pt x="111992" y="291132"/>
                </a:lnTo>
                <a:lnTo>
                  <a:pt x="105179" y="241793"/>
                </a:lnTo>
                <a:lnTo>
                  <a:pt x="116833" y="193211"/>
                </a:lnTo>
                <a:lnTo>
                  <a:pt x="146773" y="149689"/>
                </a:lnTo>
                <a:lnTo>
                  <a:pt x="180893" y="122373"/>
                </a:lnTo>
                <a:lnTo>
                  <a:pt x="218038" y="106558"/>
                </a:lnTo>
                <a:lnTo>
                  <a:pt x="258057" y="102496"/>
                </a:lnTo>
                <a:lnTo>
                  <a:pt x="451432" y="102496"/>
                </a:lnTo>
                <a:lnTo>
                  <a:pt x="423799" y="70695"/>
                </a:lnTo>
                <a:lnTo>
                  <a:pt x="387258" y="41282"/>
                </a:lnTo>
                <a:lnTo>
                  <a:pt x="348143" y="19592"/>
                </a:lnTo>
                <a:lnTo>
                  <a:pt x="306464" y="5779"/>
                </a:lnTo>
                <a:lnTo>
                  <a:pt x="262231" y="0"/>
                </a:lnTo>
                <a:close/>
              </a:path>
              <a:path w="883284" h="955675">
                <a:moveTo>
                  <a:pt x="796277" y="528822"/>
                </a:moveTo>
                <a:lnTo>
                  <a:pt x="484873" y="528822"/>
                </a:lnTo>
                <a:lnTo>
                  <a:pt x="531957" y="533149"/>
                </a:lnTo>
                <a:lnTo>
                  <a:pt x="579004" y="539016"/>
                </a:lnTo>
                <a:lnTo>
                  <a:pt x="625524" y="548580"/>
                </a:lnTo>
                <a:lnTo>
                  <a:pt x="671029" y="564001"/>
                </a:lnTo>
                <a:lnTo>
                  <a:pt x="716048" y="589978"/>
                </a:lnTo>
                <a:lnTo>
                  <a:pt x="752132" y="627527"/>
                </a:lnTo>
                <a:lnTo>
                  <a:pt x="771590" y="668214"/>
                </a:lnTo>
                <a:lnTo>
                  <a:pt x="776757" y="712252"/>
                </a:lnTo>
                <a:lnTo>
                  <a:pt x="767798" y="755675"/>
                </a:lnTo>
                <a:lnTo>
                  <a:pt x="744880" y="794519"/>
                </a:lnTo>
                <a:lnTo>
                  <a:pt x="690981" y="837797"/>
                </a:lnTo>
                <a:lnTo>
                  <a:pt x="623595" y="851644"/>
                </a:lnTo>
                <a:lnTo>
                  <a:pt x="832593" y="851644"/>
                </a:lnTo>
                <a:lnTo>
                  <a:pt x="838441" y="844455"/>
                </a:lnTo>
                <a:lnTo>
                  <a:pt x="863916" y="800342"/>
                </a:lnTo>
                <a:lnTo>
                  <a:pt x="878957" y="754028"/>
                </a:lnTo>
                <a:lnTo>
                  <a:pt x="882896" y="705624"/>
                </a:lnTo>
                <a:lnTo>
                  <a:pt x="875068" y="655238"/>
                </a:lnTo>
                <a:lnTo>
                  <a:pt x="858158" y="609319"/>
                </a:lnTo>
                <a:lnTo>
                  <a:pt x="834251" y="569241"/>
                </a:lnTo>
                <a:lnTo>
                  <a:pt x="803754" y="534760"/>
                </a:lnTo>
                <a:lnTo>
                  <a:pt x="796277" y="528822"/>
                </a:lnTo>
                <a:close/>
              </a:path>
              <a:path w="883284" h="955675">
                <a:moveTo>
                  <a:pt x="451432" y="102496"/>
                </a:moveTo>
                <a:lnTo>
                  <a:pt x="258057" y="102496"/>
                </a:lnTo>
                <a:lnTo>
                  <a:pt x="300799" y="110434"/>
                </a:lnTo>
                <a:lnTo>
                  <a:pt x="335871" y="126811"/>
                </a:lnTo>
                <a:lnTo>
                  <a:pt x="384161" y="180764"/>
                </a:lnTo>
                <a:lnTo>
                  <a:pt x="398538" y="216644"/>
                </a:lnTo>
                <a:lnTo>
                  <a:pt x="407622" y="269368"/>
                </a:lnTo>
                <a:lnTo>
                  <a:pt x="408178" y="291132"/>
                </a:lnTo>
                <a:lnTo>
                  <a:pt x="408304" y="296075"/>
                </a:lnTo>
                <a:lnTo>
                  <a:pt x="407238" y="322892"/>
                </a:lnTo>
                <a:lnTo>
                  <a:pt x="405471" y="347763"/>
                </a:lnTo>
                <a:lnTo>
                  <a:pt x="403474" y="372622"/>
                </a:lnTo>
                <a:lnTo>
                  <a:pt x="401446" y="396628"/>
                </a:lnTo>
                <a:lnTo>
                  <a:pt x="399211" y="423425"/>
                </a:lnTo>
                <a:lnTo>
                  <a:pt x="398843" y="424492"/>
                </a:lnTo>
                <a:lnTo>
                  <a:pt x="398551" y="425813"/>
                </a:lnTo>
                <a:lnTo>
                  <a:pt x="494744" y="425813"/>
                </a:lnTo>
                <a:lnTo>
                  <a:pt x="497967" y="393631"/>
                </a:lnTo>
                <a:lnTo>
                  <a:pt x="501453" y="354949"/>
                </a:lnTo>
                <a:lnTo>
                  <a:pt x="503712" y="316237"/>
                </a:lnTo>
                <a:lnTo>
                  <a:pt x="503855" y="296075"/>
                </a:lnTo>
                <a:lnTo>
                  <a:pt x="503947" y="283055"/>
                </a:lnTo>
                <a:lnTo>
                  <a:pt x="501523" y="238653"/>
                </a:lnTo>
                <a:lnTo>
                  <a:pt x="493304" y="191473"/>
                </a:lnTo>
                <a:lnTo>
                  <a:pt x="478243" y="147459"/>
                </a:lnTo>
                <a:lnTo>
                  <a:pt x="455392" y="107052"/>
                </a:lnTo>
                <a:lnTo>
                  <a:pt x="451432" y="102496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40516" y="1683829"/>
            <a:ext cx="6840726" cy="674866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61169" y="2296157"/>
            <a:ext cx="8972550" cy="535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302385" algn="l"/>
                <a:tab pos="1336040" algn="l"/>
                <a:tab pos="1411605" algn="l"/>
                <a:tab pos="1552575" algn="l"/>
                <a:tab pos="1640839" algn="l"/>
                <a:tab pos="2133600" algn="l"/>
                <a:tab pos="2812415" algn="l"/>
                <a:tab pos="2952750" algn="l"/>
                <a:tab pos="3259454" algn="l"/>
                <a:tab pos="3470910" algn="l"/>
                <a:tab pos="3665220" algn="l"/>
                <a:tab pos="4163060" algn="l"/>
                <a:tab pos="4916805" algn="l"/>
                <a:tab pos="5023485" algn="l"/>
                <a:tab pos="5356225" algn="l"/>
                <a:tab pos="5462905" algn="l"/>
                <a:tab pos="6269990" algn="l"/>
                <a:tab pos="6332855" algn="l"/>
                <a:tab pos="6471285" algn="l"/>
                <a:tab pos="6955790" algn="l"/>
              </a:tabLst>
            </a:pP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Tilly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likes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move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when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she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is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in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class,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this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helps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her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learn.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She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has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50" dirty="0">
                <a:solidFill>
                  <a:srgbClr val="152845"/>
                </a:solidFill>
                <a:latin typeface="FS Me"/>
                <a:cs typeface="FS Me"/>
              </a:rPr>
              <a:t>a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fidget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toy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wobbly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cushion 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that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helps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with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this.</a:t>
            </a:r>
            <a:endParaRPr sz="6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2916" y="1846506"/>
            <a:ext cx="6977493" cy="70762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71277" y="1209663"/>
            <a:ext cx="108916" cy="105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72516" y="8905499"/>
            <a:ext cx="77492" cy="774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1884" y="505905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9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2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9" y="329387"/>
                </a:lnTo>
                <a:lnTo>
                  <a:pt x="191135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1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87624" y="194330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D778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08111" y="9035905"/>
            <a:ext cx="628650" cy="678180"/>
          </a:xfrm>
          <a:custGeom>
            <a:avLst/>
            <a:gdLst/>
            <a:ahLst/>
            <a:cxnLst/>
            <a:rect l="l" t="t" r="r" b="b"/>
            <a:pathLst>
              <a:path w="628650" h="678179">
                <a:moveTo>
                  <a:pt x="194619" y="0"/>
                </a:moveTo>
                <a:lnTo>
                  <a:pt x="153300" y="1226"/>
                </a:lnTo>
                <a:lnTo>
                  <a:pt x="83969" y="26479"/>
                </a:lnTo>
                <a:lnTo>
                  <a:pt x="30954" y="78087"/>
                </a:lnTo>
                <a:lnTo>
                  <a:pt x="8382" y="121984"/>
                </a:lnTo>
                <a:lnTo>
                  <a:pt x="0" y="169127"/>
                </a:lnTo>
                <a:lnTo>
                  <a:pt x="5897" y="216584"/>
                </a:lnTo>
                <a:lnTo>
                  <a:pt x="26147" y="261462"/>
                </a:lnTo>
                <a:lnTo>
                  <a:pt x="64547" y="305809"/>
                </a:lnTo>
                <a:lnTo>
                  <a:pt x="114234" y="337116"/>
                </a:lnTo>
                <a:lnTo>
                  <a:pt x="164984" y="354174"/>
                </a:lnTo>
                <a:lnTo>
                  <a:pt x="217676" y="363316"/>
                </a:lnTo>
                <a:lnTo>
                  <a:pt x="276731" y="367977"/>
                </a:lnTo>
                <a:lnTo>
                  <a:pt x="274267" y="389830"/>
                </a:lnTo>
                <a:lnTo>
                  <a:pt x="269319" y="452088"/>
                </a:lnTo>
                <a:lnTo>
                  <a:pt x="269099" y="472434"/>
                </a:lnTo>
                <a:lnTo>
                  <a:pt x="269026" y="480137"/>
                </a:lnTo>
                <a:lnTo>
                  <a:pt x="270542" y="506288"/>
                </a:lnTo>
                <a:lnTo>
                  <a:pt x="270622" y="507664"/>
                </a:lnTo>
                <a:lnTo>
                  <a:pt x="278833" y="550741"/>
                </a:lnTo>
                <a:lnTo>
                  <a:pt x="295033" y="589173"/>
                </a:lnTo>
                <a:lnTo>
                  <a:pt x="319837" y="622518"/>
                </a:lnTo>
                <a:lnTo>
                  <a:pt x="353858" y="650336"/>
                </a:lnTo>
                <a:lnTo>
                  <a:pt x="390448" y="668772"/>
                </a:lnTo>
                <a:lnTo>
                  <a:pt x="428525" y="678064"/>
                </a:lnTo>
                <a:lnTo>
                  <a:pt x="467294" y="678064"/>
                </a:lnTo>
                <a:lnTo>
                  <a:pt x="507312" y="668954"/>
                </a:lnTo>
                <a:lnTo>
                  <a:pt x="557493" y="641867"/>
                </a:lnTo>
                <a:lnTo>
                  <a:pt x="592403" y="605467"/>
                </a:lnTo>
                <a:lnTo>
                  <a:pt x="443698" y="605467"/>
                </a:lnTo>
                <a:lnTo>
                  <a:pt x="416305" y="601321"/>
                </a:lnTo>
                <a:lnTo>
                  <a:pt x="372339" y="574581"/>
                </a:lnTo>
                <a:lnTo>
                  <a:pt x="346727" y="533349"/>
                </a:lnTo>
                <a:lnTo>
                  <a:pt x="338034" y="493233"/>
                </a:lnTo>
                <a:lnTo>
                  <a:pt x="337500" y="472434"/>
                </a:lnTo>
                <a:lnTo>
                  <a:pt x="338283" y="452660"/>
                </a:lnTo>
                <a:lnTo>
                  <a:pt x="338305" y="452088"/>
                </a:lnTo>
                <a:lnTo>
                  <a:pt x="339586" y="431755"/>
                </a:lnTo>
                <a:lnTo>
                  <a:pt x="342556" y="391777"/>
                </a:lnTo>
                <a:lnTo>
                  <a:pt x="342949" y="386138"/>
                </a:lnTo>
                <a:lnTo>
                  <a:pt x="344117" y="381236"/>
                </a:lnTo>
                <a:lnTo>
                  <a:pt x="344993" y="375775"/>
                </a:lnTo>
                <a:lnTo>
                  <a:pt x="565608" y="375775"/>
                </a:lnTo>
                <a:lnTo>
                  <a:pt x="515580" y="342183"/>
                </a:lnTo>
                <a:lnTo>
                  <a:pt x="464364" y="324306"/>
                </a:lnTo>
                <a:lnTo>
                  <a:pt x="410919" y="314992"/>
                </a:lnTo>
                <a:lnTo>
                  <a:pt x="351242" y="310268"/>
                </a:lnTo>
                <a:lnTo>
                  <a:pt x="352018" y="302483"/>
                </a:lnTo>
                <a:lnTo>
                  <a:pt x="283576" y="302483"/>
                </a:lnTo>
                <a:lnTo>
                  <a:pt x="252500" y="299687"/>
                </a:lnTo>
                <a:lnTo>
                  <a:pt x="191075" y="290437"/>
                </a:lnTo>
                <a:lnTo>
                  <a:pt x="143172" y="274238"/>
                </a:lnTo>
                <a:lnTo>
                  <a:pt x="111320" y="253304"/>
                </a:lnTo>
                <a:lnTo>
                  <a:pt x="79684" y="206655"/>
                </a:lnTo>
                <a:lnTo>
                  <a:pt x="74836" y="171549"/>
                </a:lnTo>
                <a:lnTo>
                  <a:pt x="83127" y="136981"/>
                </a:lnTo>
                <a:lnTo>
                  <a:pt x="104430" y="106014"/>
                </a:lnTo>
                <a:lnTo>
                  <a:pt x="128706" y="86579"/>
                </a:lnTo>
                <a:lnTo>
                  <a:pt x="155133" y="75329"/>
                </a:lnTo>
                <a:lnTo>
                  <a:pt x="183606" y="72440"/>
                </a:lnTo>
                <a:lnTo>
                  <a:pt x="321203" y="72440"/>
                </a:lnTo>
                <a:lnTo>
                  <a:pt x="301547" y="49816"/>
                </a:lnTo>
                <a:lnTo>
                  <a:pt x="268757" y="24511"/>
                </a:lnTo>
                <a:lnTo>
                  <a:pt x="233110" y="7833"/>
                </a:lnTo>
                <a:lnTo>
                  <a:pt x="194619" y="0"/>
                </a:lnTo>
                <a:close/>
              </a:path>
              <a:path w="628650" h="678179">
                <a:moveTo>
                  <a:pt x="565608" y="375775"/>
                </a:moveTo>
                <a:lnTo>
                  <a:pt x="344993" y="375775"/>
                </a:lnTo>
                <a:lnTo>
                  <a:pt x="378494" y="378850"/>
                </a:lnTo>
                <a:lnTo>
                  <a:pt x="411970" y="383023"/>
                </a:lnTo>
                <a:lnTo>
                  <a:pt x="477442" y="400806"/>
                </a:lnTo>
                <a:lnTo>
                  <a:pt x="523171" y="431526"/>
                </a:lnTo>
                <a:lnTo>
                  <a:pt x="548998" y="474953"/>
                </a:lnTo>
                <a:lnTo>
                  <a:pt x="552675" y="506288"/>
                </a:lnTo>
                <a:lnTo>
                  <a:pt x="546300" y="537187"/>
                </a:lnTo>
                <a:lnTo>
                  <a:pt x="511944" y="582614"/>
                </a:lnTo>
                <a:lnTo>
                  <a:pt x="468942" y="603382"/>
                </a:lnTo>
                <a:lnTo>
                  <a:pt x="443698" y="605467"/>
                </a:lnTo>
                <a:lnTo>
                  <a:pt x="592403" y="605467"/>
                </a:lnTo>
                <a:lnTo>
                  <a:pt x="596568" y="600349"/>
                </a:lnTo>
                <a:lnTo>
                  <a:pt x="614686" y="568963"/>
                </a:lnTo>
                <a:lnTo>
                  <a:pt x="625386" y="536009"/>
                </a:lnTo>
                <a:lnTo>
                  <a:pt x="628191" y="501567"/>
                </a:lnTo>
                <a:lnTo>
                  <a:pt x="622628" y="465716"/>
                </a:lnTo>
                <a:lnTo>
                  <a:pt x="606797" y="425533"/>
                </a:lnTo>
                <a:lnTo>
                  <a:pt x="583301" y="391777"/>
                </a:lnTo>
                <a:lnTo>
                  <a:pt x="565608" y="375775"/>
                </a:lnTo>
                <a:close/>
              </a:path>
              <a:path w="628650" h="678179">
                <a:moveTo>
                  <a:pt x="321203" y="72440"/>
                </a:moveTo>
                <a:lnTo>
                  <a:pt x="183606" y="72440"/>
                </a:lnTo>
                <a:lnTo>
                  <a:pt x="214018" y="78087"/>
                </a:lnTo>
                <a:lnTo>
                  <a:pt x="238976" y="89740"/>
                </a:lnTo>
                <a:lnTo>
                  <a:pt x="273336" y="128125"/>
                </a:lnTo>
                <a:lnTo>
                  <a:pt x="287859" y="172305"/>
                </a:lnTo>
                <a:lnTo>
                  <a:pt x="290421" y="206655"/>
                </a:lnTo>
                <a:lnTo>
                  <a:pt x="290511" y="210173"/>
                </a:lnTo>
                <a:lnTo>
                  <a:pt x="287077" y="264640"/>
                </a:lnTo>
                <a:lnTo>
                  <a:pt x="283779" y="301543"/>
                </a:lnTo>
                <a:lnTo>
                  <a:pt x="283576" y="302483"/>
                </a:lnTo>
                <a:lnTo>
                  <a:pt x="352018" y="302483"/>
                </a:lnTo>
                <a:lnTo>
                  <a:pt x="354303" y="279585"/>
                </a:lnTo>
                <a:lnTo>
                  <a:pt x="356675" y="253304"/>
                </a:lnTo>
                <a:lnTo>
                  <a:pt x="356787" y="252060"/>
                </a:lnTo>
                <a:lnTo>
                  <a:pt x="358397" y="224514"/>
                </a:lnTo>
                <a:lnTo>
                  <a:pt x="358499" y="210173"/>
                </a:lnTo>
                <a:lnTo>
                  <a:pt x="358594" y="196935"/>
                </a:lnTo>
                <a:lnTo>
                  <a:pt x="356843" y="169311"/>
                </a:lnTo>
                <a:lnTo>
                  <a:pt x="350994" y="135745"/>
                </a:lnTo>
                <a:lnTo>
                  <a:pt x="340277" y="104430"/>
                </a:lnTo>
                <a:lnTo>
                  <a:pt x="324019" y="75681"/>
                </a:lnTo>
                <a:lnTo>
                  <a:pt x="321203" y="72440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88579" y="1137332"/>
            <a:ext cx="8314690" cy="7493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343025" algn="l"/>
                <a:tab pos="1451610" algn="l"/>
                <a:tab pos="1687830" algn="l"/>
                <a:tab pos="1717675" algn="l"/>
                <a:tab pos="2235200" algn="l"/>
                <a:tab pos="2263775" algn="l"/>
                <a:tab pos="2997835" algn="l"/>
                <a:tab pos="3157220" algn="l"/>
                <a:tab pos="3378835" algn="l"/>
                <a:tab pos="3557270" algn="l"/>
                <a:tab pos="3584575" algn="l"/>
                <a:tab pos="4109085" algn="l"/>
                <a:tab pos="4912995" algn="l"/>
                <a:tab pos="5069205" algn="l"/>
                <a:tab pos="5340350" algn="l"/>
                <a:tab pos="5410835" algn="l"/>
                <a:tab pos="6850380" algn="l"/>
                <a:tab pos="7039609" algn="l"/>
                <a:tab pos="7214870" algn="l"/>
                <a:tab pos="7277100" algn="l"/>
              </a:tabLst>
            </a:pP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Jack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hear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noises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in the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classrooms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that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you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might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not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hear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this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make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him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feel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worried.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sometimes wears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ear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38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defenders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to 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help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with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this.</a:t>
            </a:r>
            <a:endParaRPr sz="6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8769" y="1979557"/>
            <a:ext cx="6847698" cy="70181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71277" y="1209663"/>
            <a:ext cx="108916" cy="105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41035" y="8577253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494997" y="9269987"/>
            <a:ext cx="457200" cy="493395"/>
          </a:xfrm>
          <a:custGeom>
            <a:avLst/>
            <a:gdLst/>
            <a:ahLst/>
            <a:cxnLst/>
            <a:rect l="l" t="t" r="r" b="b"/>
            <a:pathLst>
              <a:path w="457200" h="493395">
                <a:moveTo>
                  <a:pt x="141482" y="0"/>
                </a:moveTo>
                <a:lnTo>
                  <a:pt x="84671" y="7487"/>
                </a:lnTo>
                <a:lnTo>
                  <a:pt x="40369" y="35807"/>
                </a:lnTo>
                <a:lnTo>
                  <a:pt x="6093" y="88686"/>
                </a:lnTo>
                <a:lnTo>
                  <a:pt x="0" y="122958"/>
                </a:lnTo>
                <a:lnTo>
                  <a:pt x="4286" y="157459"/>
                </a:lnTo>
                <a:lnTo>
                  <a:pt x="31936" y="207390"/>
                </a:lnTo>
                <a:lnTo>
                  <a:pt x="63966" y="234897"/>
                </a:lnTo>
                <a:lnTo>
                  <a:pt x="101276" y="252161"/>
                </a:lnTo>
                <a:lnTo>
                  <a:pt x="138962" y="261379"/>
                </a:lnTo>
                <a:lnTo>
                  <a:pt x="201188" y="267529"/>
                </a:lnTo>
                <a:lnTo>
                  <a:pt x="200298" y="275429"/>
                </a:lnTo>
                <a:lnTo>
                  <a:pt x="195793" y="328674"/>
                </a:lnTo>
                <a:lnTo>
                  <a:pt x="195582" y="349062"/>
                </a:lnTo>
                <a:lnTo>
                  <a:pt x="196685" y="368073"/>
                </a:lnTo>
                <a:lnTo>
                  <a:pt x="196743" y="369078"/>
                </a:lnTo>
                <a:lnTo>
                  <a:pt x="214490" y="428335"/>
                </a:lnTo>
                <a:lnTo>
                  <a:pt x="257259" y="472799"/>
                </a:lnTo>
                <a:lnTo>
                  <a:pt x="311537" y="492957"/>
                </a:lnTo>
                <a:lnTo>
                  <a:pt x="339724" y="492957"/>
                </a:lnTo>
                <a:lnTo>
                  <a:pt x="388119" y="477919"/>
                </a:lnTo>
                <a:lnTo>
                  <a:pt x="420454" y="452740"/>
                </a:lnTo>
                <a:lnTo>
                  <a:pt x="430682" y="440173"/>
                </a:lnTo>
                <a:lnTo>
                  <a:pt x="322562" y="440173"/>
                </a:lnTo>
                <a:lnTo>
                  <a:pt x="302650" y="437163"/>
                </a:lnTo>
                <a:lnTo>
                  <a:pt x="258643" y="401526"/>
                </a:lnTo>
                <a:lnTo>
                  <a:pt x="245748" y="358587"/>
                </a:lnTo>
                <a:lnTo>
                  <a:pt x="245503" y="349062"/>
                </a:lnTo>
                <a:lnTo>
                  <a:pt x="245406" y="345294"/>
                </a:lnTo>
                <a:lnTo>
                  <a:pt x="249321" y="280724"/>
                </a:lnTo>
                <a:lnTo>
                  <a:pt x="250172" y="277168"/>
                </a:lnTo>
                <a:lnTo>
                  <a:pt x="250807" y="273193"/>
                </a:lnTo>
                <a:lnTo>
                  <a:pt x="411189" y="273193"/>
                </a:lnTo>
                <a:lnTo>
                  <a:pt x="401811" y="264712"/>
                </a:lnTo>
                <a:lnTo>
                  <a:pt x="356473" y="241293"/>
                </a:lnTo>
                <a:lnTo>
                  <a:pt x="318301" y="231810"/>
                </a:lnTo>
                <a:lnTo>
                  <a:pt x="277188" y="227059"/>
                </a:lnTo>
                <a:lnTo>
                  <a:pt x="255354" y="225568"/>
                </a:lnTo>
                <a:lnTo>
                  <a:pt x="255918" y="219904"/>
                </a:lnTo>
                <a:lnTo>
                  <a:pt x="206154" y="219904"/>
                </a:lnTo>
                <a:lnTo>
                  <a:pt x="183563" y="217877"/>
                </a:lnTo>
                <a:lnTo>
                  <a:pt x="138906" y="211151"/>
                </a:lnTo>
                <a:lnTo>
                  <a:pt x="91968" y="192564"/>
                </a:lnTo>
                <a:lnTo>
                  <a:pt x="57927" y="150240"/>
                </a:lnTo>
                <a:lnTo>
                  <a:pt x="54478" y="125273"/>
                </a:lnTo>
                <a:lnTo>
                  <a:pt x="54402" y="124719"/>
                </a:lnTo>
                <a:lnTo>
                  <a:pt x="75915" y="77080"/>
                </a:lnTo>
                <a:lnTo>
                  <a:pt x="112779" y="54767"/>
                </a:lnTo>
                <a:lnTo>
                  <a:pt x="133481" y="52668"/>
                </a:lnTo>
                <a:lnTo>
                  <a:pt x="233507" y="52668"/>
                </a:lnTo>
                <a:lnTo>
                  <a:pt x="219222" y="36224"/>
                </a:lnTo>
                <a:lnTo>
                  <a:pt x="195385" y="17821"/>
                </a:lnTo>
                <a:lnTo>
                  <a:pt x="169468" y="5694"/>
                </a:lnTo>
                <a:lnTo>
                  <a:pt x="141482" y="0"/>
                </a:lnTo>
                <a:close/>
              </a:path>
              <a:path w="457200" h="493395">
                <a:moveTo>
                  <a:pt x="411189" y="273193"/>
                </a:moveTo>
                <a:lnTo>
                  <a:pt x="250807" y="273193"/>
                </a:lnTo>
                <a:lnTo>
                  <a:pt x="275163" y="275429"/>
                </a:lnTo>
                <a:lnTo>
                  <a:pt x="299500" y="278463"/>
                </a:lnTo>
                <a:lnTo>
                  <a:pt x="347098" y="291392"/>
                </a:lnTo>
                <a:lnTo>
                  <a:pt x="380340" y="313722"/>
                </a:lnTo>
                <a:lnTo>
                  <a:pt x="401789" y="368073"/>
                </a:lnTo>
                <a:lnTo>
                  <a:pt x="397156" y="390536"/>
                </a:lnTo>
                <a:lnTo>
                  <a:pt x="372181" y="423563"/>
                </a:lnTo>
                <a:lnTo>
                  <a:pt x="322562" y="440173"/>
                </a:lnTo>
                <a:lnTo>
                  <a:pt x="430682" y="440173"/>
                </a:lnTo>
                <a:lnTo>
                  <a:pt x="433700" y="436464"/>
                </a:lnTo>
                <a:lnTo>
                  <a:pt x="446872" y="413645"/>
                </a:lnTo>
                <a:lnTo>
                  <a:pt x="454652" y="389687"/>
                </a:lnTo>
                <a:lnTo>
                  <a:pt x="456692" y="364648"/>
                </a:lnTo>
                <a:lnTo>
                  <a:pt x="452648" y="338585"/>
                </a:lnTo>
                <a:lnTo>
                  <a:pt x="441140" y="309371"/>
                </a:lnTo>
                <a:lnTo>
                  <a:pt x="424056" y="284829"/>
                </a:lnTo>
                <a:lnTo>
                  <a:pt x="411189" y="273193"/>
                </a:lnTo>
                <a:close/>
              </a:path>
              <a:path w="457200" h="493395">
                <a:moveTo>
                  <a:pt x="233507" y="52668"/>
                </a:moveTo>
                <a:lnTo>
                  <a:pt x="133481" y="52668"/>
                </a:lnTo>
                <a:lnTo>
                  <a:pt x="155595" y="56772"/>
                </a:lnTo>
                <a:lnTo>
                  <a:pt x="173735" y="65241"/>
                </a:lnTo>
                <a:lnTo>
                  <a:pt x="206154" y="111712"/>
                </a:lnTo>
                <a:lnTo>
                  <a:pt x="211136" y="150240"/>
                </a:lnTo>
                <a:lnTo>
                  <a:pt x="211201" y="152798"/>
                </a:lnTo>
                <a:lnTo>
                  <a:pt x="210650" y="166665"/>
                </a:lnTo>
                <a:lnTo>
                  <a:pt x="209734" y="179537"/>
                </a:lnTo>
                <a:lnTo>
                  <a:pt x="208703" y="192399"/>
                </a:lnTo>
                <a:lnTo>
                  <a:pt x="206564" y="217877"/>
                </a:lnTo>
                <a:lnTo>
                  <a:pt x="206497" y="218672"/>
                </a:lnTo>
                <a:lnTo>
                  <a:pt x="206306" y="219218"/>
                </a:lnTo>
                <a:lnTo>
                  <a:pt x="206154" y="219904"/>
                </a:lnTo>
                <a:lnTo>
                  <a:pt x="255918" y="219904"/>
                </a:lnTo>
                <a:lnTo>
                  <a:pt x="260550" y="163227"/>
                </a:lnTo>
                <a:lnTo>
                  <a:pt x="260693" y="143177"/>
                </a:lnTo>
                <a:lnTo>
                  <a:pt x="259556" y="125273"/>
                </a:lnTo>
                <a:lnTo>
                  <a:pt x="259521" y="124719"/>
                </a:lnTo>
                <a:lnTo>
                  <a:pt x="259394" y="122958"/>
                </a:lnTo>
                <a:lnTo>
                  <a:pt x="255164" y="98689"/>
                </a:lnTo>
                <a:lnTo>
                  <a:pt x="247373" y="75924"/>
                </a:lnTo>
                <a:lnTo>
                  <a:pt x="235556" y="55026"/>
                </a:lnTo>
                <a:lnTo>
                  <a:pt x="233507" y="52668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54075" y="2279029"/>
            <a:ext cx="7487920" cy="535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016000" algn="l"/>
                <a:tab pos="1544955" algn="l"/>
                <a:tab pos="2312670" algn="l"/>
                <a:tab pos="2806700" algn="l"/>
                <a:tab pos="2875280" algn="l"/>
                <a:tab pos="3606800" algn="l"/>
                <a:tab pos="3957320" algn="l"/>
                <a:tab pos="3977640" algn="l"/>
                <a:tab pos="4012565" algn="l"/>
                <a:tab pos="4666615" algn="l"/>
                <a:tab pos="5269865" algn="l"/>
                <a:tab pos="5469255" algn="l"/>
                <a:tab pos="6106160" algn="l"/>
                <a:tab pos="6372860" algn="l"/>
              </a:tabLst>
            </a:pP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Bobby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gets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distressed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by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certain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smells, sometimes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it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be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difficult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for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him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go 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into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the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dinner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hall.</a:t>
            </a:r>
            <a:endParaRPr sz="6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5266" y="2296157"/>
            <a:ext cx="7954009" cy="535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95"/>
              </a:spcBef>
            </a:pP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Lilli describes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someone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touching</a:t>
            </a:r>
            <a:r>
              <a:rPr sz="6000" spc="-8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her</a:t>
            </a:r>
            <a:r>
              <a:rPr sz="6000" spc="-8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arm</a:t>
            </a:r>
            <a:r>
              <a:rPr sz="6000" spc="-8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as</a:t>
            </a:r>
            <a:endParaRPr sz="6000">
              <a:latin typeface="FS Me"/>
              <a:cs typeface="FS Me"/>
            </a:endParaRPr>
          </a:p>
          <a:p>
            <a:pPr marL="12700" marR="1959610" algn="just">
              <a:lnSpc>
                <a:spcPts val="8400"/>
              </a:lnSpc>
              <a:spcBef>
                <a:spcPts val="280"/>
              </a:spcBef>
            </a:pP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“a</a:t>
            </a:r>
            <a:r>
              <a:rPr sz="6000" spc="-13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thousand</a:t>
            </a:r>
            <a:r>
              <a:rPr sz="6000" spc="-13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0" dirty="0">
                <a:solidFill>
                  <a:srgbClr val="152845"/>
                </a:solidFill>
                <a:latin typeface="FS Me"/>
                <a:cs typeface="FS Me"/>
              </a:rPr>
              <a:t>ants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scratching</a:t>
            </a:r>
            <a:r>
              <a:rPr sz="6000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on</a:t>
            </a:r>
            <a:r>
              <a:rPr sz="6000" spc="-3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her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skin”.</a:t>
            </a:r>
            <a:endParaRPr sz="6000">
              <a:latin typeface="FS Me"/>
              <a:cs typeface="FS M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04708" y="935770"/>
            <a:ext cx="7741142" cy="87725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28539" y="9390372"/>
            <a:ext cx="108921" cy="1089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5812" y="1196628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01430" y="9335728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51338" y="736066"/>
            <a:ext cx="108921" cy="10891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99779" y="838877"/>
            <a:ext cx="1280160" cy="749935"/>
          </a:xfrm>
          <a:custGeom>
            <a:avLst/>
            <a:gdLst/>
            <a:ahLst/>
            <a:cxnLst/>
            <a:rect l="l" t="t" r="r" b="b"/>
            <a:pathLst>
              <a:path w="1280160" h="749935">
                <a:moveTo>
                  <a:pt x="286152" y="161212"/>
                </a:moveTo>
                <a:lnTo>
                  <a:pt x="242012" y="166291"/>
                </a:lnTo>
                <a:lnTo>
                  <a:pt x="197686" y="178851"/>
                </a:lnTo>
                <a:lnTo>
                  <a:pt x="155053" y="197917"/>
                </a:lnTo>
                <a:lnTo>
                  <a:pt x="117173" y="221705"/>
                </a:lnTo>
                <a:lnTo>
                  <a:pt x="84146" y="250257"/>
                </a:lnTo>
                <a:lnTo>
                  <a:pt x="56072" y="283613"/>
                </a:lnTo>
                <a:lnTo>
                  <a:pt x="33048" y="321815"/>
                </a:lnTo>
                <a:lnTo>
                  <a:pt x="15174" y="364906"/>
                </a:lnTo>
                <a:lnTo>
                  <a:pt x="3093" y="414479"/>
                </a:lnTo>
                <a:lnTo>
                  <a:pt x="126" y="461308"/>
                </a:lnTo>
                <a:lnTo>
                  <a:pt x="0" y="463306"/>
                </a:lnTo>
                <a:lnTo>
                  <a:pt x="5397" y="511353"/>
                </a:lnTo>
                <a:lnTo>
                  <a:pt x="18787" y="558583"/>
                </a:lnTo>
                <a:lnTo>
                  <a:pt x="39673" y="604961"/>
                </a:lnTo>
                <a:lnTo>
                  <a:pt x="65584" y="645063"/>
                </a:lnTo>
                <a:lnTo>
                  <a:pt x="97100" y="679308"/>
                </a:lnTo>
                <a:lnTo>
                  <a:pt x="133420" y="707276"/>
                </a:lnTo>
                <a:lnTo>
                  <a:pt x="173747" y="728548"/>
                </a:lnTo>
                <a:lnTo>
                  <a:pt x="217282" y="742704"/>
                </a:lnTo>
                <a:lnTo>
                  <a:pt x="263225" y="749325"/>
                </a:lnTo>
                <a:lnTo>
                  <a:pt x="310779" y="747989"/>
                </a:lnTo>
                <a:lnTo>
                  <a:pt x="359594" y="738967"/>
                </a:lnTo>
                <a:lnTo>
                  <a:pt x="405631" y="723300"/>
                </a:lnTo>
                <a:lnTo>
                  <a:pt x="448870" y="700994"/>
                </a:lnTo>
                <a:lnTo>
                  <a:pt x="489291" y="672055"/>
                </a:lnTo>
                <a:lnTo>
                  <a:pt x="522419" y="641709"/>
                </a:lnTo>
                <a:lnTo>
                  <a:pt x="534466" y="628439"/>
                </a:lnTo>
                <a:lnTo>
                  <a:pt x="280435" y="628439"/>
                </a:lnTo>
                <a:lnTo>
                  <a:pt x="233623" y="618435"/>
                </a:lnTo>
                <a:lnTo>
                  <a:pt x="192403" y="595464"/>
                </a:lnTo>
                <a:lnTo>
                  <a:pt x="159179" y="560892"/>
                </a:lnTo>
                <a:lnTo>
                  <a:pt x="157947" y="558583"/>
                </a:lnTo>
                <a:lnTo>
                  <a:pt x="136039" y="515851"/>
                </a:lnTo>
                <a:lnTo>
                  <a:pt x="135939" y="515655"/>
                </a:lnTo>
                <a:lnTo>
                  <a:pt x="124794" y="464911"/>
                </a:lnTo>
                <a:lnTo>
                  <a:pt x="127506" y="417003"/>
                </a:lnTo>
                <a:lnTo>
                  <a:pt x="144257" y="372221"/>
                </a:lnTo>
                <a:lnTo>
                  <a:pt x="175232" y="330857"/>
                </a:lnTo>
                <a:lnTo>
                  <a:pt x="211154" y="302109"/>
                </a:lnTo>
                <a:lnTo>
                  <a:pt x="250969" y="285202"/>
                </a:lnTo>
                <a:lnTo>
                  <a:pt x="294079" y="279070"/>
                </a:lnTo>
                <a:lnTo>
                  <a:pt x="595470" y="279070"/>
                </a:lnTo>
                <a:lnTo>
                  <a:pt x="580858" y="269935"/>
                </a:lnTo>
                <a:lnTo>
                  <a:pt x="541472" y="245837"/>
                </a:lnTo>
                <a:lnTo>
                  <a:pt x="501408" y="223033"/>
                </a:lnTo>
                <a:lnTo>
                  <a:pt x="460252" y="202321"/>
                </a:lnTo>
                <a:lnTo>
                  <a:pt x="417586" y="184502"/>
                </a:lnTo>
                <a:lnTo>
                  <a:pt x="373925" y="170953"/>
                </a:lnTo>
                <a:lnTo>
                  <a:pt x="330118" y="162978"/>
                </a:lnTo>
                <a:lnTo>
                  <a:pt x="286152" y="161212"/>
                </a:lnTo>
                <a:close/>
              </a:path>
              <a:path w="1280160" h="749935">
                <a:moveTo>
                  <a:pt x="595470" y="279070"/>
                </a:moveTo>
                <a:lnTo>
                  <a:pt x="294079" y="279070"/>
                </a:lnTo>
                <a:lnTo>
                  <a:pt x="339888" y="282648"/>
                </a:lnTo>
                <a:lnTo>
                  <a:pt x="371003" y="290028"/>
                </a:lnTo>
                <a:lnTo>
                  <a:pt x="429672" y="314086"/>
                </a:lnTo>
                <a:lnTo>
                  <a:pt x="483258" y="344329"/>
                </a:lnTo>
                <a:lnTo>
                  <a:pt x="560576" y="390852"/>
                </a:lnTo>
                <a:lnTo>
                  <a:pt x="561528" y="391804"/>
                </a:lnTo>
                <a:lnTo>
                  <a:pt x="562786" y="392808"/>
                </a:lnTo>
                <a:lnTo>
                  <a:pt x="535594" y="437279"/>
                </a:lnTo>
                <a:lnTo>
                  <a:pt x="507272" y="480855"/>
                </a:lnTo>
                <a:lnTo>
                  <a:pt x="476262" y="522429"/>
                </a:lnTo>
                <a:lnTo>
                  <a:pt x="441005" y="560892"/>
                </a:lnTo>
                <a:lnTo>
                  <a:pt x="390178" y="600188"/>
                </a:lnTo>
                <a:lnTo>
                  <a:pt x="330541" y="624214"/>
                </a:lnTo>
                <a:lnTo>
                  <a:pt x="280435" y="628439"/>
                </a:lnTo>
                <a:lnTo>
                  <a:pt x="534466" y="628439"/>
                </a:lnTo>
                <a:lnTo>
                  <a:pt x="579788" y="573459"/>
                </a:lnTo>
                <a:lnTo>
                  <a:pt x="605115" y="536534"/>
                </a:lnTo>
                <a:lnTo>
                  <a:pt x="630640" y="494738"/>
                </a:lnTo>
                <a:lnTo>
                  <a:pt x="643100" y="473272"/>
                </a:lnTo>
                <a:lnTo>
                  <a:pt x="655813" y="451533"/>
                </a:lnTo>
                <a:lnTo>
                  <a:pt x="886759" y="451533"/>
                </a:lnTo>
                <a:lnTo>
                  <a:pt x="857235" y="437880"/>
                </a:lnTo>
                <a:lnTo>
                  <a:pt x="827361" y="421602"/>
                </a:lnTo>
                <a:lnTo>
                  <a:pt x="739201" y="370011"/>
                </a:lnTo>
                <a:lnTo>
                  <a:pt x="723496" y="359092"/>
                </a:lnTo>
                <a:lnTo>
                  <a:pt x="718018" y="355089"/>
                </a:lnTo>
                <a:lnTo>
                  <a:pt x="747428" y="307193"/>
                </a:lnTo>
                <a:lnTo>
                  <a:pt x="753993" y="297240"/>
                </a:lnTo>
                <a:lnTo>
                  <a:pt x="624533" y="297240"/>
                </a:lnTo>
                <a:lnTo>
                  <a:pt x="595470" y="279070"/>
                </a:lnTo>
                <a:close/>
              </a:path>
              <a:path w="1280160" h="749935">
                <a:moveTo>
                  <a:pt x="886759" y="451533"/>
                </a:moveTo>
                <a:lnTo>
                  <a:pt x="655813" y="451533"/>
                </a:lnTo>
                <a:lnTo>
                  <a:pt x="698015" y="478596"/>
                </a:lnTo>
                <a:lnTo>
                  <a:pt x="737224" y="502640"/>
                </a:lnTo>
                <a:lnTo>
                  <a:pt x="777117" y="525388"/>
                </a:lnTo>
                <a:lnTo>
                  <a:pt x="818077" y="546114"/>
                </a:lnTo>
                <a:lnTo>
                  <a:pt x="860486" y="564093"/>
                </a:lnTo>
                <a:lnTo>
                  <a:pt x="907649" y="578809"/>
                </a:lnTo>
                <a:lnTo>
                  <a:pt x="954381" y="586861"/>
                </a:lnTo>
                <a:lnTo>
                  <a:pt x="1000620" y="587880"/>
                </a:lnTo>
                <a:lnTo>
                  <a:pt x="1046305" y="581499"/>
                </a:lnTo>
                <a:lnTo>
                  <a:pt x="1091376" y="567351"/>
                </a:lnTo>
                <a:lnTo>
                  <a:pt x="1135771" y="545068"/>
                </a:lnTo>
                <a:lnTo>
                  <a:pt x="1180557" y="512854"/>
                </a:lnTo>
                <a:lnTo>
                  <a:pt x="1217128" y="475043"/>
                </a:lnTo>
                <a:lnTo>
                  <a:pt x="1220677" y="469617"/>
                </a:lnTo>
                <a:lnTo>
                  <a:pt x="990382" y="469617"/>
                </a:lnTo>
                <a:lnTo>
                  <a:pt x="955294" y="469139"/>
                </a:lnTo>
                <a:lnTo>
                  <a:pt x="921446" y="463155"/>
                </a:lnTo>
                <a:lnTo>
                  <a:pt x="888780" y="452467"/>
                </a:lnTo>
                <a:lnTo>
                  <a:pt x="886759" y="451533"/>
                </a:lnTo>
                <a:close/>
              </a:path>
              <a:path w="1280160" h="749935">
                <a:moveTo>
                  <a:pt x="1225778" y="121419"/>
                </a:moveTo>
                <a:lnTo>
                  <a:pt x="1007036" y="121419"/>
                </a:lnTo>
                <a:lnTo>
                  <a:pt x="1048103" y="131708"/>
                </a:lnTo>
                <a:lnTo>
                  <a:pt x="1085048" y="152005"/>
                </a:lnTo>
                <a:lnTo>
                  <a:pt x="1115752" y="181149"/>
                </a:lnTo>
                <a:lnTo>
                  <a:pt x="1138096" y="217980"/>
                </a:lnTo>
                <a:lnTo>
                  <a:pt x="1151380" y="258181"/>
                </a:lnTo>
                <a:lnTo>
                  <a:pt x="1155713" y="297240"/>
                </a:lnTo>
                <a:lnTo>
                  <a:pt x="1155820" y="298207"/>
                </a:lnTo>
                <a:lnTo>
                  <a:pt x="1150642" y="337950"/>
                </a:lnTo>
                <a:lnTo>
                  <a:pt x="1135073" y="377301"/>
                </a:lnTo>
                <a:lnTo>
                  <a:pt x="1108593" y="415257"/>
                </a:lnTo>
                <a:lnTo>
                  <a:pt x="1075491" y="443224"/>
                </a:lnTo>
                <a:lnTo>
                  <a:pt x="1036007" y="461308"/>
                </a:lnTo>
                <a:lnTo>
                  <a:pt x="990382" y="469617"/>
                </a:lnTo>
                <a:lnTo>
                  <a:pt x="1220677" y="469617"/>
                </a:lnTo>
                <a:lnTo>
                  <a:pt x="1245454" y="431737"/>
                </a:lnTo>
                <a:lnTo>
                  <a:pt x="1265505" y="383036"/>
                </a:lnTo>
                <a:lnTo>
                  <a:pt x="1277183" y="329346"/>
                </a:lnTo>
                <a:lnTo>
                  <a:pt x="1279359" y="285202"/>
                </a:lnTo>
                <a:lnTo>
                  <a:pt x="1279482" y="282648"/>
                </a:lnTo>
                <a:lnTo>
                  <a:pt x="1279575" y="280707"/>
                </a:lnTo>
                <a:lnTo>
                  <a:pt x="1273833" y="233832"/>
                </a:lnTo>
                <a:lnTo>
                  <a:pt x="1260633" y="188449"/>
                </a:lnTo>
                <a:lnTo>
                  <a:pt x="1240585" y="144586"/>
                </a:lnTo>
                <a:lnTo>
                  <a:pt x="1225778" y="121419"/>
                </a:lnTo>
                <a:close/>
              </a:path>
              <a:path w="1280160" h="749935">
                <a:moveTo>
                  <a:pt x="1009874" y="0"/>
                </a:moveTo>
                <a:lnTo>
                  <a:pt x="963266" y="1492"/>
                </a:lnTo>
                <a:lnTo>
                  <a:pt x="918401" y="10039"/>
                </a:lnTo>
                <a:lnTo>
                  <a:pt x="875253" y="25316"/>
                </a:lnTo>
                <a:lnTo>
                  <a:pt x="833795" y="46995"/>
                </a:lnTo>
                <a:lnTo>
                  <a:pt x="794002" y="74749"/>
                </a:lnTo>
                <a:lnTo>
                  <a:pt x="759904" y="104937"/>
                </a:lnTo>
                <a:lnTo>
                  <a:pt x="729305" y="138222"/>
                </a:lnTo>
                <a:lnTo>
                  <a:pt x="701501" y="173924"/>
                </a:lnTo>
                <a:lnTo>
                  <a:pt x="675790" y="211363"/>
                </a:lnTo>
                <a:lnTo>
                  <a:pt x="649847" y="253768"/>
                </a:lnTo>
                <a:lnTo>
                  <a:pt x="637278" y="275439"/>
                </a:lnTo>
                <a:lnTo>
                  <a:pt x="624533" y="297240"/>
                </a:lnTo>
                <a:lnTo>
                  <a:pt x="753993" y="297240"/>
                </a:lnTo>
                <a:lnTo>
                  <a:pt x="778460" y="260148"/>
                </a:lnTo>
                <a:lnTo>
                  <a:pt x="813155" y="215616"/>
                </a:lnTo>
                <a:lnTo>
                  <a:pt x="853552" y="175257"/>
                </a:lnTo>
                <a:lnTo>
                  <a:pt x="904949" y="140967"/>
                </a:lnTo>
                <a:lnTo>
                  <a:pt x="963966" y="122298"/>
                </a:lnTo>
                <a:lnTo>
                  <a:pt x="1007036" y="121419"/>
                </a:lnTo>
                <a:lnTo>
                  <a:pt x="1225778" y="121419"/>
                </a:lnTo>
                <a:lnTo>
                  <a:pt x="1214333" y="103511"/>
                </a:lnTo>
                <a:lnTo>
                  <a:pt x="1183095" y="68712"/>
                </a:lnTo>
                <a:lnTo>
                  <a:pt x="1146748" y="40580"/>
                </a:lnTo>
                <a:lnTo>
                  <a:pt x="1105173" y="19508"/>
                </a:lnTo>
                <a:lnTo>
                  <a:pt x="1058251" y="5890"/>
                </a:lnTo>
                <a:lnTo>
                  <a:pt x="1009874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159208" y="1045718"/>
            <a:ext cx="1255395" cy="836294"/>
          </a:xfrm>
          <a:custGeom>
            <a:avLst/>
            <a:gdLst/>
            <a:ahLst/>
            <a:cxnLst/>
            <a:rect l="l" t="t" r="r" b="b"/>
            <a:pathLst>
              <a:path w="1255394" h="836294">
                <a:moveTo>
                  <a:pt x="722617" y="490634"/>
                </a:moveTo>
                <a:lnTo>
                  <a:pt x="597813" y="490634"/>
                </a:lnTo>
                <a:lnTo>
                  <a:pt x="613038" y="525914"/>
                </a:lnTo>
                <a:lnTo>
                  <a:pt x="636882" y="578458"/>
                </a:lnTo>
                <a:lnTo>
                  <a:pt x="657301" y="619588"/>
                </a:lnTo>
                <a:lnTo>
                  <a:pt x="679732" y="659640"/>
                </a:lnTo>
                <a:lnTo>
                  <a:pt x="704899" y="698228"/>
                </a:lnTo>
                <a:lnTo>
                  <a:pt x="735838" y="736745"/>
                </a:lnTo>
                <a:lnTo>
                  <a:pt x="770134" y="769492"/>
                </a:lnTo>
                <a:lnTo>
                  <a:pt x="807944" y="796131"/>
                </a:lnTo>
                <a:lnTo>
                  <a:pt x="849421" y="816321"/>
                </a:lnTo>
                <a:lnTo>
                  <a:pt x="894722" y="829724"/>
                </a:lnTo>
                <a:lnTo>
                  <a:pt x="944002" y="835998"/>
                </a:lnTo>
                <a:lnTo>
                  <a:pt x="999135" y="834238"/>
                </a:lnTo>
                <a:lnTo>
                  <a:pt x="1050577" y="823255"/>
                </a:lnTo>
                <a:lnTo>
                  <a:pt x="1098245" y="803114"/>
                </a:lnTo>
                <a:lnTo>
                  <a:pt x="1142054" y="773880"/>
                </a:lnTo>
                <a:lnTo>
                  <a:pt x="1181924" y="735617"/>
                </a:lnTo>
                <a:lnTo>
                  <a:pt x="1195159" y="717834"/>
                </a:lnTo>
                <a:lnTo>
                  <a:pt x="950776" y="717834"/>
                </a:lnTo>
                <a:lnTo>
                  <a:pt x="907918" y="710820"/>
                </a:lnTo>
                <a:lnTo>
                  <a:pt x="865414" y="692272"/>
                </a:lnTo>
                <a:lnTo>
                  <a:pt x="811803" y="648448"/>
                </a:lnTo>
                <a:lnTo>
                  <a:pt x="772603" y="591650"/>
                </a:lnTo>
                <a:lnTo>
                  <a:pt x="741873" y="530930"/>
                </a:lnTo>
                <a:lnTo>
                  <a:pt x="722617" y="490634"/>
                </a:lnTo>
                <a:close/>
              </a:path>
              <a:path w="1255394" h="836294">
                <a:moveTo>
                  <a:pt x="1200926" y="369769"/>
                </a:moveTo>
                <a:lnTo>
                  <a:pt x="947218" y="369769"/>
                </a:lnTo>
                <a:lnTo>
                  <a:pt x="977831" y="371845"/>
                </a:lnTo>
                <a:lnTo>
                  <a:pt x="1007850" y="378225"/>
                </a:lnTo>
                <a:lnTo>
                  <a:pt x="1073470" y="412569"/>
                </a:lnTo>
                <a:lnTo>
                  <a:pt x="1101813" y="444015"/>
                </a:lnTo>
                <a:lnTo>
                  <a:pt x="1121152" y="481470"/>
                </a:lnTo>
                <a:lnTo>
                  <a:pt x="1130377" y="522786"/>
                </a:lnTo>
                <a:lnTo>
                  <a:pt x="1128582" y="561478"/>
                </a:lnTo>
                <a:lnTo>
                  <a:pt x="1128494" y="563377"/>
                </a:lnTo>
                <a:lnTo>
                  <a:pt x="1128380" y="565818"/>
                </a:lnTo>
                <a:lnTo>
                  <a:pt x="1116980" y="606593"/>
                </a:lnTo>
                <a:lnTo>
                  <a:pt x="1098337" y="642291"/>
                </a:lnTo>
                <a:lnTo>
                  <a:pt x="1071872" y="672389"/>
                </a:lnTo>
                <a:lnTo>
                  <a:pt x="1037004" y="696361"/>
                </a:lnTo>
                <a:lnTo>
                  <a:pt x="993850" y="713089"/>
                </a:lnTo>
                <a:lnTo>
                  <a:pt x="950776" y="717834"/>
                </a:lnTo>
                <a:lnTo>
                  <a:pt x="1195159" y="717834"/>
                </a:lnTo>
                <a:lnTo>
                  <a:pt x="1232195" y="654688"/>
                </a:lnTo>
                <a:lnTo>
                  <a:pt x="1246551" y="609657"/>
                </a:lnTo>
                <a:lnTo>
                  <a:pt x="1254377" y="562072"/>
                </a:lnTo>
                <a:lnTo>
                  <a:pt x="1255050" y="532900"/>
                </a:lnTo>
                <a:lnTo>
                  <a:pt x="1255096" y="530930"/>
                </a:lnTo>
                <a:lnTo>
                  <a:pt x="1255212" y="525914"/>
                </a:lnTo>
                <a:lnTo>
                  <a:pt x="1255284" y="522786"/>
                </a:lnTo>
                <a:lnTo>
                  <a:pt x="1255377" y="512443"/>
                </a:lnTo>
                <a:lnTo>
                  <a:pt x="1248987" y="467025"/>
                </a:lnTo>
                <a:lnTo>
                  <a:pt x="1234513" y="423402"/>
                </a:lnTo>
                <a:lnTo>
                  <a:pt x="1211761" y="382722"/>
                </a:lnTo>
                <a:lnTo>
                  <a:pt x="1200926" y="369769"/>
                </a:lnTo>
                <a:close/>
              </a:path>
              <a:path w="1255394" h="836294">
                <a:moveTo>
                  <a:pt x="314629" y="0"/>
                </a:moveTo>
                <a:lnTo>
                  <a:pt x="261467" y="726"/>
                </a:lnTo>
                <a:lnTo>
                  <a:pt x="210312" y="11092"/>
                </a:lnTo>
                <a:lnTo>
                  <a:pt x="161268" y="31252"/>
                </a:lnTo>
                <a:lnTo>
                  <a:pt x="114438" y="61361"/>
                </a:lnTo>
                <a:lnTo>
                  <a:pt x="76757" y="95766"/>
                </a:lnTo>
                <a:lnTo>
                  <a:pt x="46952" y="134568"/>
                </a:lnTo>
                <a:lnTo>
                  <a:pt x="24630" y="177460"/>
                </a:lnTo>
                <a:lnTo>
                  <a:pt x="9398" y="224132"/>
                </a:lnTo>
                <a:lnTo>
                  <a:pt x="862" y="274277"/>
                </a:lnTo>
                <a:lnTo>
                  <a:pt x="0" y="322012"/>
                </a:lnTo>
                <a:lnTo>
                  <a:pt x="7055" y="368013"/>
                </a:lnTo>
                <a:lnTo>
                  <a:pt x="21599" y="411484"/>
                </a:lnTo>
                <a:lnTo>
                  <a:pt x="43225" y="451661"/>
                </a:lnTo>
                <a:lnTo>
                  <a:pt x="71438" y="487665"/>
                </a:lnTo>
                <a:lnTo>
                  <a:pt x="105875" y="518786"/>
                </a:lnTo>
                <a:lnTo>
                  <a:pt x="146086" y="544203"/>
                </a:lnTo>
                <a:lnTo>
                  <a:pt x="191631" y="563950"/>
                </a:lnTo>
                <a:lnTo>
                  <a:pt x="238582" y="576629"/>
                </a:lnTo>
                <a:lnTo>
                  <a:pt x="286916" y="582236"/>
                </a:lnTo>
                <a:lnTo>
                  <a:pt x="336612" y="580766"/>
                </a:lnTo>
                <a:lnTo>
                  <a:pt x="381025" y="574062"/>
                </a:lnTo>
                <a:lnTo>
                  <a:pt x="424332" y="563377"/>
                </a:lnTo>
                <a:lnTo>
                  <a:pt x="466708" y="549419"/>
                </a:lnTo>
                <a:lnTo>
                  <a:pt x="508328" y="532900"/>
                </a:lnTo>
                <a:lnTo>
                  <a:pt x="552828" y="512443"/>
                </a:lnTo>
                <a:lnTo>
                  <a:pt x="597813" y="490634"/>
                </a:lnTo>
                <a:lnTo>
                  <a:pt x="722617" y="490634"/>
                </a:lnTo>
                <a:lnTo>
                  <a:pt x="712506" y="469476"/>
                </a:lnTo>
                <a:lnTo>
                  <a:pt x="710902" y="465831"/>
                </a:lnTo>
                <a:lnTo>
                  <a:pt x="294437" y="465831"/>
                </a:lnTo>
                <a:lnTo>
                  <a:pt x="231532" y="452496"/>
                </a:lnTo>
                <a:lnTo>
                  <a:pt x="187590" y="428057"/>
                </a:lnTo>
                <a:lnTo>
                  <a:pt x="154318" y="393643"/>
                </a:lnTo>
                <a:lnTo>
                  <a:pt x="132922" y="351585"/>
                </a:lnTo>
                <a:lnTo>
                  <a:pt x="131809" y="345245"/>
                </a:lnTo>
                <a:lnTo>
                  <a:pt x="533093" y="345245"/>
                </a:lnTo>
                <a:lnTo>
                  <a:pt x="533034" y="345118"/>
                </a:lnTo>
                <a:lnTo>
                  <a:pt x="131787" y="345118"/>
                </a:lnTo>
                <a:lnTo>
                  <a:pt x="124607" y="304208"/>
                </a:lnTo>
                <a:lnTo>
                  <a:pt x="130442" y="254998"/>
                </a:lnTo>
                <a:lnTo>
                  <a:pt x="130542" y="254161"/>
                </a:lnTo>
                <a:lnTo>
                  <a:pt x="130580" y="253843"/>
                </a:lnTo>
                <a:lnTo>
                  <a:pt x="149632" y="205515"/>
                </a:lnTo>
                <a:lnTo>
                  <a:pt x="178608" y="167270"/>
                </a:lnTo>
                <a:lnTo>
                  <a:pt x="217494" y="139450"/>
                </a:lnTo>
                <a:lnTo>
                  <a:pt x="266279" y="122398"/>
                </a:lnTo>
                <a:lnTo>
                  <a:pt x="312127" y="118575"/>
                </a:lnTo>
                <a:lnTo>
                  <a:pt x="534927" y="118575"/>
                </a:lnTo>
                <a:lnTo>
                  <a:pt x="520377" y="100515"/>
                </a:lnTo>
                <a:lnTo>
                  <a:pt x="488467" y="69458"/>
                </a:lnTo>
                <a:lnTo>
                  <a:pt x="452962" y="43465"/>
                </a:lnTo>
                <a:lnTo>
                  <a:pt x="413494" y="23058"/>
                </a:lnTo>
                <a:lnTo>
                  <a:pt x="369695" y="8758"/>
                </a:lnTo>
                <a:lnTo>
                  <a:pt x="314629" y="0"/>
                </a:lnTo>
                <a:close/>
              </a:path>
              <a:path w="1255394" h="836294">
                <a:moveTo>
                  <a:pt x="534927" y="118575"/>
                </a:moveTo>
                <a:lnTo>
                  <a:pt x="312127" y="118575"/>
                </a:lnTo>
                <a:lnTo>
                  <a:pt x="354601" y="126752"/>
                </a:lnTo>
                <a:lnTo>
                  <a:pt x="393799" y="145709"/>
                </a:lnTo>
                <a:lnTo>
                  <a:pt x="429817" y="174226"/>
                </a:lnTo>
                <a:lnTo>
                  <a:pt x="470328" y="223256"/>
                </a:lnTo>
                <a:lnTo>
                  <a:pt x="501534" y="278697"/>
                </a:lnTo>
                <a:lnTo>
                  <a:pt x="527031" y="332224"/>
                </a:lnTo>
                <a:lnTo>
                  <a:pt x="552639" y="387142"/>
                </a:lnTo>
                <a:lnTo>
                  <a:pt x="552893" y="388450"/>
                </a:lnTo>
                <a:lnTo>
                  <a:pt x="553375" y="389999"/>
                </a:lnTo>
                <a:lnTo>
                  <a:pt x="505997" y="411740"/>
                </a:lnTo>
                <a:lnTo>
                  <a:pt x="458182" y="432106"/>
                </a:lnTo>
                <a:lnTo>
                  <a:pt x="409254" y="449310"/>
                </a:lnTo>
                <a:lnTo>
                  <a:pt x="358088" y="461671"/>
                </a:lnTo>
                <a:lnTo>
                  <a:pt x="357676" y="461671"/>
                </a:lnTo>
                <a:lnTo>
                  <a:pt x="326360" y="465591"/>
                </a:lnTo>
                <a:lnTo>
                  <a:pt x="294437" y="465831"/>
                </a:lnTo>
                <a:lnTo>
                  <a:pt x="710902" y="465831"/>
                </a:lnTo>
                <a:lnTo>
                  <a:pt x="709992" y="463762"/>
                </a:lnTo>
                <a:lnTo>
                  <a:pt x="707744" y="457822"/>
                </a:lnTo>
                <a:lnTo>
                  <a:pt x="705563" y="451661"/>
                </a:lnTo>
                <a:lnTo>
                  <a:pt x="703248" y="445282"/>
                </a:lnTo>
                <a:lnTo>
                  <a:pt x="754370" y="421934"/>
                </a:lnTo>
                <a:lnTo>
                  <a:pt x="806367" y="400201"/>
                </a:lnTo>
                <a:lnTo>
                  <a:pt x="859620" y="382722"/>
                </a:lnTo>
                <a:lnTo>
                  <a:pt x="859359" y="382722"/>
                </a:lnTo>
                <a:lnTo>
                  <a:pt x="916049" y="371635"/>
                </a:lnTo>
                <a:lnTo>
                  <a:pt x="947218" y="369769"/>
                </a:lnTo>
                <a:lnTo>
                  <a:pt x="1200926" y="369769"/>
                </a:lnTo>
                <a:lnTo>
                  <a:pt x="1180412" y="345245"/>
                </a:lnTo>
                <a:lnTo>
                  <a:pt x="1180265" y="345118"/>
                </a:lnTo>
                <a:lnTo>
                  <a:pt x="657934" y="345118"/>
                </a:lnTo>
                <a:lnTo>
                  <a:pt x="636916" y="298089"/>
                </a:lnTo>
                <a:lnTo>
                  <a:pt x="617662" y="256125"/>
                </a:lnTo>
                <a:lnTo>
                  <a:pt x="597130" y="214854"/>
                </a:lnTo>
                <a:lnTo>
                  <a:pt x="574526" y="174706"/>
                </a:lnTo>
                <a:lnTo>
                  <a:pt x="549057" y="136114"/>
                </a:lnTo>
                <a:lnTo>
                  <a:pt x="534927" y="118575"/>
                </a:lnTo>
                <a:close/>
              </a:path>
              <a:path w="1255394" h="836294">
                <a:moveTo>
                  <a:pt x="971201" y="254161"/>
                </a:moveTo>
                <a:lnTo>
                  <a:pt x="922691" y="254998"/>
                </a:lnTo>
                <a:lnTo>
                  <a:pt x="877551" y="261033"/>
                </a:lnTo>
                <a:lnTo>
                  <a:pt x="833588" y="271586"/>
                </a:lnTo>
                <a:lnTo>
                  <a:pt x="790596" y="285704"/>
                </a:lnTo>
                <a:lnTo>
                  <a:pt x="748371" y="302433"/>
                </a:lnTo>
                <a:lnTo>
                  <a:pt x="703186" y="323161"/>
                </a:lnTo>
                <a:lnTo>
                  <a:pt x="657934" y="345118"/>
                </a:lnTo>
                <a:lnTo>
                  <a:pt x="1180265" y="345118"/>
                </a:lnTo>
                <a:lnTo>
                  <a:pt x="1143550" y="313374"/>
                </a:lnTo>
                <a:lnTo>
                  <a:pt x="1104037" y="288616"/>
                </a:lnTo>
                <a:lnTo>
                  <a:pt x="1062034" y="270684"/>
                </a:lnTo>
                <a:lnTo>
                  <a:pt x="1017702" y="259295"/>
                </a:lnTo>
                <a:lnTo>
                  <a:pt x="971201" y="254161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395584" y="7690577"/>
            <a:ext cx="1142880" cy="120472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478853" y="4218152"/>
            <a:ext cx="801370" cy="1043305"/>
          </a:xfrm>
          <a:custGeom>
            <a:avLst/>
            <a:gdLst/>
            <a:ahLst/>
            <a:cxnLst/>
            <a:rect l="l" t="t" r="r" b="b"/>
            <a:pathLst>
              <a:path w="801369" h="1043304">
                <a:moveTo>
                  <a:pt x="635012" y="361035"/>
                </a:moveTo>
                <a:lnTo>
                  <a:pt x="625805" y="312216"/>
                </a:lnTo>
                <a:lnTo>
                  <a:pt x="607225" y="269430"/>
                </a:lnTo>
                <a:lnTo>
                  <a:pt x="580326" y="232422"/>
                </a:lnTo>
                <a:lnTo>
                  <a:pt x="546150" y="202361"/>
                </a:lnTo>
                <a:lnTo>
                  <a:pt x="505752" y="180390"/>
                </a:lnTo>
                <a:lnTo>
                  <a:pt x="456349" y="166598"/>
                </a:lnTo>
                <a:lnTo>
                  <a:pt x="406819" y="164719"/>
                </a:lnTo>
                <a:lnTo>
                  <a:pt x="358508" y="174472"/>
                </a:lnTo>
                <a:lnTo>
                  <a:pt x="312801" y="195580"/>
                </a:lnTo>
                <a:lnTo>
                  <a:pt x="271043" y="227749"/>
                </a:lnTo>
                <a:lnTo>
                  <a:pt x="233172" y="270268"/>
                </a:lnTo>
                <a:lnTo>
                  <a:pt x="211188" y="311340"/>
                </a:lnTo>
                <a:lnTo>
                  <a:pt x="197269" y="365188"/>
                </a:lnTo>
                <a:lnTo>
                  <a:pt x="198945" y="431482"/>
                </a:lnTo>
                <a:lnTo>
                  <a:pt x="204749" y="487807"/>
                </a:lnTo>
                <a:lnTo>
                  <a:pt x="201422" y="525183"/>
                </a:lnTo>
                <a:lnTo>
                  <a:pt x="191668" y="550367"/>
                </a:lnTo>
                <a:lnTo>
                  <a:pt x="178231" y="570115"/>
                </a:lnTo>
                <a:lnTo>
                  <a:pt x="171818" y="578726"/>
                </a:lnTo>
                <a:lnTo>
                  <a:pt x="168592" y="583488"/>
                </a:lnTo>
                <a:lnTo>
                  <a:pt x="152234" y="613054"/>
                </a:lnTo>
                <a:lnTo>
                  <a:pt x="141960" y="643547"/>
                </a:lnTo>
                <a:lnTo>
                  <a:pt x="138087" y="673646"/>
                </a:lnTo>
                <a:lnTo>
                  <a:pt x="140919" y="701979"/>
                </a:lnTo>
                <a:lnTo>
                  <a:pt x="158343" y="739013"/>
                </a:lnTo>
                <a:lnTo>
                  <a:pt x="190576" y="766724"/>
                </a:lnTo>
                <a:lnTo>
                  <a:pt x="244983" y="780478"/>
                </a:lnTo>
                <a:lnTo>
                  <a:pt x="281686" y="772172"/>
                </a:lnTo>
                <a:lnTo>
                  <a:pt x="311658" y="755027"/>
                </a:lnTo>
                <a:lnTo>
                  <a:pt x="332435" y="735723"/>
                </a:lnTo>
                <a:lnTo>
                  <a:pt x="335673" y="729881"/>
                </a:lnTo>
                <a:lnTo>
                  <a:pt x="336384" y="723468"/>
                </a:lnTo>
                <a:lnTo>
                  <a:pt x="334632" y="717270"/>
                </a:lnTo>
                <a:lnTo>
                  <a:pt x="297865" y="722845"/>
                </a:lnTo>
                <a:lnTo>
                  <a:pt x="276123" y="737958"/>
                </a:lnTo>
                <a:lnTo>
                  <a:pt x="207213" y="737514"/>
                </a:lnTo>
                <a:lnTo>
                  <a:pt x="178117" y="707364"/>
                </a:lnTo>
                <a:lnTo>
                  <a:pt x="171792" y="669836"/>
                </a:lnTo>
                <a:lnTo>
                  <a:pt x="176263" y="645210"/>
                </a:lnTo>
                <a:lnTo>
                  <a:pt x="185102" y="622147"/>
                </a:lnTo>
                <a:lnTo>
                  <a:pt x="196405" y="602284"/>
                </a:lnTo>
                <a:lnTo>
                  <a:pt x="199161" y="598195"/>
                </a:lnTo>
                <a:lnTo>
                  <a:pt x="205130" y="590207"/>
                </a:lnTo>
                <a:lnTo>
                  <a:pt x="220980" y="566966"/>
                </a:lnTo>
                <a:lnTo>
                  <a:pt x="233286" y="536448"/>
                </a:lnTo>
                <a:lnTo>
                  <a:pt x="238252" y="491769"/>
                </a:lnTo>
                <a:lnTo>
                  <a:pt x="232092" y="425983"/>
                </a:lnTo>
                <a:lnTo>
                  <a:pt x="232524" y="357276"/>
                </a:lnTo>
                <a:lnTo>
                  <a:pt x="250990" y="305371"/>
                </a:lnTo>
                <a:lnTo>
                  <a:pt x="275107" y="270687"/>
                </a:lnTo>
                <a:lnTo>
                  <a:pt x="339039" y="219062"/>
                </a:lnTo>
                <a:lnTo>
                  <a:pt x="388442" y="200914"/>
                </a:lnTo>
                <a:lnTo>
                  <a:pt x="440359" y="198285"/>
                </a:lnTo>
                <a:lnTo>
                  <a:pt x="493052" y="211543"/>
                </a:lnTo>
                <a:lnTo>
                  <a:pt x="526884" y="229958"/>
                </a:lnTo>
                <a:lnTo>
                  <a:pt x="555536" y="255181"/>
                </a:lnTo>
                <a:lnTo>
                  <a:pt x="578091" y="286245"/>
                </a:lnTo>
                <a:lnTo>
                  <a:pt x="593674" y="322199"/>
                </a:lnTo>
                <a:lnTo>
                  <a:pt x="601459" y="363689"/>
                </a:lnTo>
                <a:lnTo>
                  <a:pt x="599694" y="405777"/>
                </a:lnTo>
                <a:lnTo>
                  <a:pt x="588606" y="447040"/>
                </a:lnTo>
                <a:lnTo>
                  <a:pt x="568401" y="486041"/>
                </a:lnTo>
                <a:lnTo>
                  <a:pt x="565899" y="492252"/>
                </a:lnTo>
                <a:lnTo>
                  <a:pt x="565950" y="498690"/>
                </a:lnTo>
                <a:lnTo>
                  <a:pt x="568426" y="504634"/>
                </a:lnTo>
                <a:lnTo>
                  <a:pt x="573176" y="509333"/>
                </a:lnTo>
                <a:lnTo>
                  <a:pt x="579348" y="511835"/>
                </a:lnTo>
                <a:lnTo>
                  <a:pt x="585800" y="511771"/>
                </a:lnTo>
                <a:lnTo>
                  <a:pt x="591756" y="509308"/>
                </a:lnTo>
                <a:lnTo>
                  <a:pt x="596468" y="504558"/>
                </a:lnTo>
                <a:lnTo>
                  <a:pt x="620090" y="458901"/>
                </a:lnTo>
                <a:lnTo>
                  <a:pt x="633018" y="410489"/>
                </a:lnTo>
                <a:lnTo>
                  <a:pt x="635012" y="361035"/>
                </a:lnTo>
                <a:close/>
              </a:path>
              <a:path w="801369" h="1043304">
                <a:moveTo>
                  <a:pt x="801014" y="395795"/>
                </a:moveTo>
                <a:lnTo>
                  <a:pt x="800277" y="345440"/>
                </a:lnTo>
                <a:lnTo>
                  <a:pt x="793178" y="295656"/>
                </a:lnTo>
                <a:lnTo>
                  <a:pt x="779678" y="246837"/>
                </a:lnTo>
                <a:lnTo>
                  <a:pt x="759244" y="198818"/>
                </a:lnTo>
                <a:lnTo>
                  <a:pt x="732904" y="154825"/>
                </a:lnTo>
                <a:lnTo>
                  <a:pt x="701179" y="115443"/>
                </a:lnTo>
                <a:lnTo>
                  <a:pt x="664591" y="81216"/>
                </a:lnTo>
                <a:lnTo>
                  <a:pt x="623646" y="52705"/>
                </a:lnTo>
                <a:lnTo>
                  <a:pt x="578878" y="30492"/>
                </a:lnTo>
                <a:lnTo>
                  <a:pt x="530161" y="13995"/>
                </a:lnTo>
                <a:lnTo>
                  <a:pt x="481126" y="3835"/>
                </a:lnTo>
                <a:lnTo>
                  <a:pt x="432269" y="0"/>
                </a:lnTo>
                <a:lnTo>
                  <a:pt x="384124" y="2489"/>
                </a:lnTo>
                <a:lnTo>
                  <a:pt x="337197" y="11315"/>
                </a:lnTo>
                <a:lnTo>
                  <a:pt x="292023" y="26479"/>
                </a:lnTo>
                <a:lnTo>
                  <a:pt x="246722" y="49301"/>
                </a:lnTo>
                <a:lnTo>
                  <a:pt x="205117" y="78498"/>
                </a:lnTo>
                <a:lnTo>
                  <a:pt x="167398" y="113830"/>
                </a:lnTo>
                <a:lnTo>
                  <a:pt x="133819" y="155054"/>
                </a:lnTo>
                <a:lnTo>
                  <a:pt x="104571" y="201942"/>
                </a:lnTo>
                <a:lnTo>
                  <a:pt x="79908" y="254266"/>
                </a:lnTo>
                <a:lnTo>
                  <a:pt x="78663" y="260819"/>
                </a:lnTo>
                <a:lnTo>
                  <a:pt x="79984" y="267131"/>
                </a:lnTo>
                <a:lnTo>
                  <a:pt x="133464" y="219329"/>
                </a:lnTo>
                <a:lnTo>
                  <a:pt x="159766" y="176784"/>
                </a:lnTo>
                <a:lnTo>
                  <a:pt x="189649" y="139433"/>
                </a:lnTo>
                <a:lnTo>
                  <a:pt x="222796" y="107442"/>
                </a:lnTo>
                <a:lnTo>
                  <a:pt x="258864" y="80937"/>
                </a:lnTo>
                <a:lnTo>
                  <a:pt x="297548" y="60083"/>
                </a:lnTo>
                <a:lnTo>
                  <a:pt x="338505" y="45021"/>
                </a:lnTo>
                <a:lnTo>
                  <a:pt x="381419" y="35890"/>
                </a:lnTo>
                <a:lnTo>
                  <a:pt x="425970" y="32829"/>
                </a:lnTo>
                <a:lnTo>
                  <a:pt x="471830" y="36004"/>
                </a:lnTo>
                <a:lnTo>
                  <a:pt x="518668" y="45554"/>
                </a:lnTo>
                <a:lnTo>
                  <a:pt x="566178" y="61633"/>
                </a:lnTo>
                <a:lnTo>
                  <a:pt x="606640" y="81724"/>
                </a:lnTo>
                <a:lnTo>
                  <a:pt x="643648" y="107543"/>
                </a:lnTo>
                <a:lnTo>
                  <a:pt x="676757" y="138569"/>
                </a:lnTo>
                <a:lnTo>
                  <a:pt x="705459" y="174307"/>
                </a:lnTo>
                <a:lnTo>
                  <a:pt x="729310" y="214236"/>
                </a:lnTo>
                <a:lnTo>
                  <a:pt x="747839" y="257848"/>
                </a:lnTo>
                <a:lnTo>
                  <a:pt x="760209" y="302653"/>
                </a:lnTo>
                <a:lnTo>
                  <a:pt x="766686" y="348399"/>
                </a:lnTo>
                <a:lnTo>
                  <a:pt x="767308" y="394703"/>
                </a:lnTo>
                <a:lnTo>
                  <a:pt x="762114" y="441210"/>
                </a:lnTo>
                <a:lnTo>
                  <a:pt x="751141" y="487527"/>
                </a:lnTo>
                <a:lnTo>
                  <a:pt x="734428" y="533323"/>
                </a:lnTo>
                <a:lnTo>
                  <a:pt x="712025" y="578205"/>
                </a:lnTo>
                <a:lnTo>
                  <a:pt x="689978" y="611809"/>
                </a:lnTo>
                <a:lnTo>
                  <a:pt x="662698" y="645388"/>
                </a:lnTo>
                <a:lnTo>
                  <a:pt x="630961" y="679018"/>
                </a:lnTo>
                <a:lnTo>
                  <a:pt x="595503" y="712812"/>
                </a:lnTo>
                <a:lnTo>
                  <a:pt x="557098" y="746874"/>
                </a:lnTo>
                <a:lnTo>
                  <a:pt x="516496" y="781278"/>
                </a:lnTo>
                <a:lnTo>
                  <a:pt x="439839" y="844829"/>
                </a:lnTo>
                <a:lnTo>
                  <a:pt x="405104" y="874014"/>
                </a:lnTo>
                <a:lnTo>
                  <a:pt x="370713" y="903706"/>
                </a:lnTo>
                <a:lnTo>
                  <a:pt x="337121" y="933919"/>
                </a:lnTo>
                <a:lnTo>
                  <a:pt x="289140" y="972299"/>
                </a:lnTo>
                <a:lnTo>
                  <a:pt x="243179" y="997178"/>
                </a:lnTo>
                <a:lnTo>
                  <a:pt x="199377" y="1008468"/>
                </a:lnTo>
                <a:lnTo>
                  <a:pt x="157937" y="1006119"/>
                </a:lnTo>
                <a:lnTo>
                  <a:pt x="115404" y="987767"/>
                </a:lnTo>
                <a:lnTo>
                  <a:pt x="79959" y="957084"/>
                </a:lnTo>
                <a:lnTo>
                  <a:pt x="52108" y="919264"/>
                </a:lnTo>
                <a:lnTo>
                  <a:pt x="32435" y="879487"/>
                </a:lnTo>
                <a:lnTo>
                  <a:pt x="28790" y="873899"/>
                </a:lnTo>
                <a:lnTo>
                  <a:pt x="23482" y="870254"/>
                </a:lnTo>
                <a:lnTo>
                  <a:pt x="17183" y="868870"/>
                </a:lnTo>
                <a:lnTo>
                  <a:pt x="10617" y="870051"/>
                </a:lnTo>
                <a:lnTo>
                  <a:pt x="5029" y="873683"/>
                </a:lnTo>
                <a:lnTo>
                  <a:pt x="1384" y="878992"/>
                </a:lnTo>
                <a:lnTo>
                  <a:pt x="0" y="885291"/>
                </a:lnTo>
                <a:lnTo>
                  <a:pt x="1181" y="891870"/>
                </a:lnTo>
                <a:lnTo>
                  <a:pt x="21069" y="932662"/>
                </a:lnTo>
                <a:lnTo>
                  <a:pt x="48869" y="972299"/>
                </a:lnTo>
                <a:lnTo>
                  <a:pt x="84175" y="1006589"/>
                </a:lnTo>
                <a:lnTo>
                  <a:pt x="126619" y="1031379"/>
                </a:lnTo>
                <a:lnTo>
                  <a:pt x="190131" y="1042860"/>
                </a:lnTo>
                <a:lnTo>
                  <a:pt x="231025" y="1036739"/>
                </a:lnTo>
                <a:lnTo>
                  <a:pt x="273011" y="1020648"/>
                </a:lnTo>
                <a:lnTo>
                  <a:pt x="316014" y="994600"/>
                </a:lnTo>
                <a:lnTo>
                  <a:pt x="359930" y="958659"/>
                </a:lnTo>
                <a:lnTo>
                  <a:pt x="393077" y="928865"/>
                </a:lnTo>
                <a:lnTo>
                  <a:pt x="427126" y="899502"/>
                </a:lnTo>
                <a:lnTo>
                  <a:pt x="461568" y="870572"/>
                </a:lnTo>
                <a:lnTo>
                  <a:pt x="539000" y="806373"/>
                </a:lnTo>
                <a:lnTo>
                  <a:pt x="580631" y="771042"/>
                </a:lnTo>
                <a:lnTo>
                  <a:pt x="620090" y="735952"/>
                </a:lnTo>
                <a:lnTo>
                  <a:pt x="656628" y="700951"/>
                </a:lnTo>
                <a:lnTo>
                  <a:pt x="689508" y="665886"/>
                </a:lnTo>
                <a:lnTo>
                  <a:pt x="717956" y="630567"/>
                </a:lnTo>
                <a:lnTo>
                  <a:pt x="741273" y="594868"/>
                </a:lnTo>
                <a:lnTo>
                  <a:pt x="765517" y="546239"/>
                </a:lnTo>
                <a:lnTo>
                  <a:pt x="783590" y="496595"/>
                </a:lnTo>
                <a:lnTo>
                  <a:pt x="795439" y="446316"/>
                </a:lnTo>
                <a:lnTo>
                  <a:pt x="801014" y="395795"/>
                </a:lnTo>
                <a:close/>
              </a:path>
            </a:pathLst>
          </a:custGeom>
          <a:solidFill>
            <a:srgbClr val="E498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195763" y="8477224"/>
            <a:ext cx="1290955" cy="836930"/>
          </a:xfrm>
          <a:custGeom>
            <a:avLst/>
            <a:gdLst/>
            <a:ahLst/>
            <a:cxnLst/>
            <a:rect l="l" t="t" r="r" b="b"/>
            <a:pathLst>
              <a:path w="1290954" h="836929">
                <a:moveTo>
                  <a:pt x="774001" y="410019"/>
                </a:moveTo>
                <a:lnTo>
                  <a:pt x="762736" y="359041"/>
                </a:lnTo>
                <a:lnTo>
                  <a:pt x="732586" y="316395"/>
                </a:lnTo>
                <a:lnTo>
                  <a:pt x="689914" y="289585"/>
                </a:lnTo>
                <a:lnTo>
                  <a:pt x="640308" y="280733"/>
                </a:lnTo>
                <a:lnTo>
                  <a:pt x="589343" y="292011"/>
                </a:lnTo>
                <a:lnTo>
                  <a:pt x="578561" y="297383"/>
                </a:lnTo>
                <a:lnTo>
                  <a:pt x="568490" y="303593"/>
                </a:lnTo>
                <a:lnTo>
                  <a:pt x="559168" y="310578"/>
                </a:lnTo>
                <a:lnTo>
                  <a:pt x="550583" y="318287"/>
                </a:lnTo>
                <a:lnTo>
                  <a:pt x="565670" y="322008"/>
                </a:lnTo>
                <a:lnTo>
                  <a:pt x="579348" y="329412"/>
                </a:lnTo>
                <a:lnTo>
                  <a:pt x="590842" y="340194"/>
                </a:lnTo>
                <a:lnTo>
                  <a:pt x="599376" y="354076"/>
                </a:lnTo>
                <a:lnTo>
                  <a:pt x="604583" y="377659"/>
                </a:lnTo>
                <a:lnTo>
                  <a:pt x="600494" y="400608"/>
                </a:lnTo>
                <a:lnTo>
                  <a:pt x="588086" y="420357"/>
                </a:lnTo>
                <a:lnTo>
                  <a:pt x="568388" y="434314"/>
                </a:lnTo>
                <a:lnTo>
                  <a:pt x="554012" y="438670"/>
                </a:lnTo>
                <a:lnTo>
                  <a:pt x="539496" y="439394"/>
                </a:lnTo>
                <a:lnTo>
                  <a:pt x="525437" y="436702"/>
                </a:lnTo>
                <a:lnTo>
                  <a:pt x="512432" y="430834"/>
                </a:lnTo>
                <a:lnTo>
                  <a:pt x="513981" y="439597"/>
                </a:lnTo>
                <a:lnTo>
                  <a:pt x="552513" y="508114"/>
                </a:lnTo>
                <a:lnTo>
                  <a:pt x="595185" y="534911"/>
                </a:lnTo>
                <a:lnTo>
                  <a:pt x="644791" y="543750"/>
                </a:lnTo>
                <a:lnTo>
                  <a:pt x="695769" y="532472"/>
                </a:lnTo>
                <a:lnTo>
                  <a:pt x="738378" y="502310"/>
                </a:lnTo>
                <a:lnTo>
                  <a:pt x="765175" y="459625"/>
                </a:lnTo>
                <a:lnTo>
                  <a:pt x="774001" y="410019"/>
                </a:lnTo>
                <a:close/>
              </a:path>
              <a:path w="1290954" h="836929">
                <a:moveTo>
                  <a:pt x="951001" y="411581"/>
                </a:moveTo>
                <a:lnTo>
                  <a:pt x="950823" y="406501"/>
                </a:lnTo>
                <a:lnTo>
                  <a:pt x="950734" y="403961"/>
                </a:lnTo>
                <a:lnTo>
                  <a:pt x="950277" y="396341"/>
                </a:lnTo>
                <a:lnTo>
                  <a:pt x="943686" y="351891"/>
                </a:lnTo>
                <a:lnTo>
                  <a:pt x="940041" y="337921"/>
                </a:lnTo>
                <a:lnTo>
                  <a:pt x="937958" y="330301"/>
                </a:lnTo>
                <a:lnTo>
                  <a:pt x="935697" y="322681"/>
                </a:lnTo>
                <a:lnTo>
                  <a:pt x="933259" y="316331"/>
                </a:lnTo>
                <a:lnTo>
                  <a:pt x="930643" y="308711"/>
                </a:lnTo>
                <a:lnTo>
                  <a:pt x="927849" y="302361"/>
                </a:lnTo>
                <a:lnTo>
                  <a:pt x="924902" y="294741"/>
                </a:lnTo>
                <a:lnTo>
                  <a:pt x="921778" y="288391"/>
                </a:lnTo>
                <a:lnTo>
                  <a:pt x="918476" y="282041"/>
                </a:lnTo>
                <a:lnTo>
                  <a:pt x="915022" y="274421"/>
                </a:lnTo>
                <a:lnTo>
                  <a:pt x="911415" y="268071"/>
                </a:lnTo>
                <a:lnTo>
                  <a:pt x="910513" y="266560"/>
                </a:lnTo>
                <a:lnTo>
                  <a:pt x="910513" y="411581"/>
                </a:lnTo>
                <a:lnTo>
                  <a:pt x="910513" y="426821"/>
                </a:lnTo>
                <a:lnTo>
                  <a:pt x="906716" y="464921"/>
                </a:lnTo>
                <a:lnTo>
                  <a:pt x="899198" y="495401"/>
                </a:lnTo>
                <a:lnTo>
                  <a:pt x="897216" y="501751"/>
                </a:lnTo>
                <a:lnTo>
                  <a:pt x="885113" y="532231"/>
                </a:lnTo>
                <a:lnTo>
                  <a:pt x="882269" y="538581"/>
                </a:lnTo>
                <a:lnTo>
                  <a:pt x="879259" y="543661"/>
                </a:lnTo>
                <a:lnTo>
                  <a:pt x="876109" y="550011"/>
                </a:lnTo>
                <a:lnTo>
                  <a:pt x="872820" y="555091"/>
                </a:lnTo>
                <a:lnTo>
                  <a:pt x="850353" y="586841"/>
                </a:lnTo>
                <a:lnTo>
                  <a:pt x="828167" y="610971"/>
                </a:lnTo>
                <a:lnTo>
                  <a:pt x="823391" y="616051"/>
                </a:lnTo>
                <a:lnTo>
                  <a:pt x="818540" y="619861"/>
                </a:lnTo>
                <a:lnTo>
                  <a:pt x="813562" y="623671"/>
                </a:lnTo>
                <a:lnTo>
                  <a:pt x="808456" y="628751"/>
                </a:lnTo>
                <a:lnTo>
                  <a:pt x="803275" y="632561"/>
                </a:lnTo>
                <a:lnTo>
                  <a:pt x="798004" y="636371"/>
                </a:lnTo>
                <a:lnTo>
                  <a:pt x="792619" y="640181"/>
                </a:lnTo>
                <a:lnTo>
                  <a:pt x="787133" y="642721"/>
                </a:lnTo>
                <a:lnTo>
                  <a:pt x="775995" y="650341"/>
                </a:lnTo>
                <a:lnTo>
                  <a:pt x="764514" y="655421"/>
                </a:lnTo>
                <a:lnTo>
                  <a:pt x="752729" y="661771"/>
                </a:lnTo>
                <a:lnTo>
                  <a:pt x="740676" y="666851"/>
                </a:lnTo>
                <a:lnTo>
                  <a:pt x="728433" y="670661"/>
                </a:lnTo>
                <a:lnTo>
                  <a:pt x="722249" y="673201"/>
                </a:lnTo>
                <a:lnTo>
                  <a:pt x="709676" y="675741"/>
                </a:lnTo>
                <a:lnTo>
                  <a:pt x="703326" y="678281"/>
                </a:lnTo>
                <a:lnTo>
                  <a:pt x="690549" y="680821"/>
                </a:lnTo>
                <a:lnTo>
                  <a:pt x="684110" y="680821"/>
                </a:lnTo>
                <a:lnTo>
                  <a:pt x="671220" y="683361"/>
                </a:lnTo>
                <a:lnTo>
                  <a:pt x="658202" y="683361"/>
                </a:lnTo>
                <a:lnTo>
                  <a:pt x="651700" y="684631"/>
                </a:lnTo>
                <a:lnTo>
                  <a:pt x="638670" y="684631"/>
                </a:lnTo>
                <a:lnTo>
                  <a:pt x="632155" y="683361"/>
                </a:lnTo>
                <a:lnTo>
                  <a:pt x="619163" y="683361"/>
                </a:lnTo>
                <a:lnTo>
                  <a:pt x="606221" y="680821"/>
                </a:lnTo>
                <a:lnTo>
                  <a:pt x="599821" y="680821"/>
                </a:lnTo>
                <a:lnTo>
                  <a:pt x="587057" y="678281"/>
                </a:lnTo>
                <a:lnTo>
                  <a:pt x="580720" y="675741"/>
                </a:lnTo>
                <a:lnTo>
                  <a:pt x="568159" y="673201"/>
                </a:lnTo>
                <a:lnTo>
                  <a:pt x="555764" y="668121"/>
                </a:lnTo>
                <a:lnTo>
                  <a:pt x="549668" y="666851"/>
                </a:lnTo>
                <a:lnTo>
                  <a:pt x="531723" y="659231"/>
                </a:lnTo>
                <a:lnTo>
                  <a:pt x="525881" y="655421"/>
                </a:lnTo>
                <a:lnTo>
                  <a:pt x="514388" y="650341"/>
                </a:lnTo>
                <a:lnTo>
                  <a:pt x="508749" y="646531"/>
                </a:lnTo>
                <a:lnTo>
                  <a:pt x="497763" y="638911"/>
                </a:lnTo>
                <a:lnTo>
                  <a:pt x="492379" y="636371"/>
                </a:lnTo>
                <a:lnTo>
                  <a:pt x="487095" y="632561"/>
                </a:lnTo>
                <a:lnTo>
                  <a:pt x="481926" y="627481"/>
                </a:lnTo>
                <a:lnTo>
                  <a:pt x="476846" y="623671"/>
                </a:lnTo>
                <a:lnTo>
                  <a:pt x="471868" y="619861"/>
                </a:lnTo>
                <a:lnTo>
                  <a:pt x="466979" y="616051"/>
                </a:lnTo>
                <a:lnTo>
                  <a:pt x="462216" y="610971"/>
                </a:lnTo>
                <a:lnTo>
                  <a:pt x="457581" y="605891"/>
                </a:lnTo>
                <a:lnTo>
                  <a:pt x="453034" y="602081"/>
                </a:lnTo>
                <a:lnTo>
                  <a:pt x="428256" y="571601"/>
                </a:lnTo>
                <a:lnTo>
                  <a:pt x="421017" y="560171"/>
                </a:lnTo>
                <a:lnTo>
                  <a:pt x="417601" y="555091"/>
                </a:lnTo>
                <a:lnTo>
                  <a:pt x="414337" y="550011"/>
                </a:lnTo>
                <a:lnTo>
                  <a:pt x="411200" y="543661"/>
                </a:lnTo>
                <a:lnTo>
                  <a:pt x="408190" y="538581"/>
                </a:lnTo>
                <a:lnTo>
                  <a:pt x="405333" y="532231"/>
                </a:lnTo>
                <a:lnTo>
                  <a:pt x="402628" y="525881"/>
                </a:lnTo>
                <a:lnTo>
                  <a:pt x="400062" y="520801"/>
                </a:lnTo>
                <a:lnTo>
                  <a:pt x="387832" y="482701"/>
                </a:lnTo>
                <a:lnTo>
                  <a:pt x="381165" y="444601"/>
                </a:lnTo>
                <a:lnTo>
                  <a:pt x="380377" y="434441"/>
                </a:lnTo>
                <a:lnTo>
                  <a:pt x="380288" y="433171"/>
                </a:lnTo>
                <a:lnTo>
                  <a:pt x="380212" y="431901"/>
                </a:lnTo>
                <a:lnTo>
                  <a:pt x="380022" y="426821"/>
                </a:lnTo>
                <a:lnTo>
                  <a:pt x="380022" y="411581"/>
                </a:lnTo>
                <a:lnTo>
                  <a:pt x="383832" y="373481"/>
                </a:lnTo>
                <a:lnTo>
                  <a:pt x="393319" y="335381"/>
                </a:lnTo>
                <a:lnTo>
                  <a:pt x="400126" y="317601"/>
                </a:lnTo>
                <a:lnTo>
                  <a:pt x="402704" y="311251"/>
                </a:lnTo>
                <a:lnTo>
                  <a:pt x="405422" y="304901"/>
                </a:lnTo>
                <a:lnTo>
                  <a:pt x="408266" y="299821"/>
                </a:lnTo>
                <a:lnTo>
                  <a:pt x="411276" y="293471"/>
                </a:lnTo>
                <a:lnTo>
                  <a:pt x="414426" y="288391"/>
                </a:lnTo>
                <a:lnTo>
                  <a:pt x="417715" y="282041"/>
                </a:lnTo>
                <a:lnTo>
                  <a:pt x="421119" y="276961"/>
                </a:lnTo>
                <a:lnTo>
                  <a:pt x="424662" y="271881"/>
                </a:lnTo>
                <a:lnTo>
                  <a:pt x="428358" y="265531"/>
                </a:lnTo>
                <a:lnTo>
                  <a:pt x="432181" y="260451"/>
                </a:lnTo>
                <a:lnTo>
                  <a:pt x="453136" y="236321"/>
                </a:lnTo>
                <a:lnTo>
                  <a:pt x="457695" y="231241"/>
                </a:lnTo>
                <a:lnTo>
                  <a:pt x="462368" y="226161"/>
                </a:lnTo>
                <a:lnTo>
                  <a:pt x="467144" y="222351"/>
                </a:lnTo>
                <a:lnTo>
                  <a:pt x="472008" y="217271"/>
                </a:lnTo>
                <a:lnTo>
                  <a:pt x="508952" y="190601"/>
                </a:lnTo>
                <a:lnTo>
                  <a:pt x="514553" y="188061"/>
                </a:lnTo>
                <a:lnTo>
                  <a:pt x="520242" y="184251"/>
                </a:lnTo>
                <a:lnTo>
                  <a:pt x="543788" y="174091"/>
                </a:lnTo>
                <a:lnTo>
                  <a:pt x="562114" y="166471"/>
                </a:lnTo>
                <a:lnTo>
                  <a:pt x="568286" y="165201"/>
                </a:lnTo>
                <a:lnTo>
                  <a:pt x="574548" y="162661"/>
                </a:lnTo>
                <a:lnTo>
                  <a:pt x="612876" y="155041"/>
                </a:lnTo>
                <a:lnTo>
                  <a:pt x="619315" y="155041"/>
                </a:lnTo>
                <a:lnTo>
                  <a:pt x="625817" y="153771"/>
                </a:lnTo>
                <a:lnTo>
                  <a:pt x="664908" y="153771"/>
                </a:lnTo>
                <a:lnTo>
                  <a:pt x="671372" y="155041"/>
                </a:lnTo>
                <a:lnTo>
                  <a:pt x="677849" y="155041"/>
                </a:lnTo>
                <a:lnTo>
                  <a:pt x="716127" y="162661"/>
                </a:lnTo>
                <a:lnTo>
                  <a:pt x="722376" y="165201"/>
                </a:lnTo>
                <a:lnTo>
                  <a:pt x="728599" y="166471"/>
                </a:lnTo>
                <a:lnTo>
                  <a:pt x="740879" y="171551"/>
                </a:lnTo>
                <a:lnTo>
                  <a:pt x="764667" y="181711"/>
                </a:lnTo>
                <a:lnTo>
                  <a:pt x="770407" y="185521"/>
                </a:lnTo>
                <a:lnTo>
                  <a:pt x="776122" y="188061"/>
                </a:lnTo>
                <a:lnTo>
                  <a:pt x="781761" y="191871"/>
                </a:lnTo>
                <a:lnTo>
                  <a:pt x="787323" y="194411"/>
                </a:lnTo>
                <a:lnTo>
                  <a:pt x="798156" y="202031"/>
                </a:lnTo>
                <a:lnTo>
                  <a:pt x="803440" y="205841"/>
                </a:lnTo>
                <a:lnTo>
                  <a:pt x="808609" y="209651"/>
                </a:lnTo>
                <a:lnTo>
                  <a:pt x="813676" y="213461"/>
                </a:lnTo>
                <a:lnTo>
                  <a:pt x="818680" y="218541"/>
                </a:lnTo>
                <a:lnTo>
                  <a:pt x="823556" y="222351"/>
                </a:lnTo>
                <a:lnTo>
                  <a:pt x="828332" y="226161"/>
                </a:lnTo>
                <a:lnTo>
                  <a:pt x="832980" y="231241"/>
                </a:lnTo>
                <a:lnTo>
                  <a:pt x="837539" y="236321"/>
                </a:lnTo>
                <a:lnTo>
                  <a:pt x="841971" y="241401"/>
                </a:lnTo>
                <a:lnTo>
                  <a:pt x="846277" y="245211"/>
                </a:lnTo>
                <a:lnTo>
                  <a:pt x="850455" y="250291"/>
                </a:lnTo>
                <a:lnTo>
                  <a:pt x="854532" y="255371"/>
                </a:lnTo>
                <a:lnTo>
                  <a:pt x="858481" y="260451"/>
                </a:lnTo>
                <a:lnTo>
                  <a:pt x="862291" y="266801"/>
                </a:lnTo>
                <a:lnTo>
                  <a:pt x="865962" y="271881"/>
                </a:lnTo>
                <a:lnTo>
                  <a:pt x="869518" y="276961"/>
                </a:lnTo>
                <a:lnTo>
                  <a:pt x="872934" y="282041"/>
                </a:lnTo>
                <a:lnTo>
                  <a:pt x="876211" y="288391"/>
                </a:lnTo>
                <a:lnTo>
                  <a:pt x="879348" y="293471"/>
                </a:lnTo>
                <a:lnTo>
                  <a:pt x="882345" y="299821"/>
                </a:lnTo>
                <a:lnTo>
                  <a:pt x="885202" y="306171"/>
                </a:lnTo>
                <a:lnTo>
                  <a:pt x="887920" y="311251"/>
                </a:lnTo>
                <a:lnTo>
                  <a:pt x="890473" y="317601"/>
                </a:lnTo>
                <a:lnTo>
                  <a:pt x="892898" y="323951"/>
                </a:lnTo>
                <a:lnTo>
                  <a:pt x="895159" y="329031"/>
                </a:lnTo>
                <a:lnTo>
                  <a:pt x="905548" y="367131"/>
                </a:lnTo>
                <a:lnTo>
                  <a:pt x="910259" y="405231"/>
                </a:lnTo>
                <a:lnTo>
                  <a:pt x="910323" y="406501"/>
                </a:lnTo>
                <a:lnTo>
                  <a:pt x="910513" y="411581"/>
                </a:lnTo>
                <a:lnTo>
                  <a:pt x="910513" y="266560"/>
                </a:lnTo>
                <a:lnTo>
                  <a:pt x="886421" y="231241"/>
                </a:lnTo>
                <a:lnTo>
                  <a:pt x="881735" y="224891"/>
                </a:lnTo>
                <a:lnTo>
                  <a:pt x="876909" y="219811"/>
                </a:lnTo>
                <a:lnTo>
                  <a:pt x="871956" y="213461"/>
                </a:lnTo>
                <a:lnTo>
                  <a:pt x="866838" y="208381"/>
                </a:lnTo>
                <a:lnTo>
                  <a:pt x="861593" y="203301"/>
                </a:lnTo>
                <a:lnTo>
                  <a:pt x="856234" y="196951"/>
                </a:lnTo>
                <a:lnTo>
                  <a:pt x="850734" y="191871"/>
                </a:lnTo>
                <a:lnTo>
                  <a:pt x="845108" y="186791"/>
                </a:lnTo>
                <a:lnTo>
                  <a:pt x="839355" y="182981"/>
                </a:lnTo>
                <a:lnTo>
                  <a:pt x="833513" y="177901"/>
                </a:lnTo>
                <a:lnTo>
                  <a:pt x="827544" y="172821"/>
                </a:lnTo>
                <a:lnTo>
                  <a:pt x="821448" y="169011"/>
                </a:lnTo>
                <a:lnTo>
                  <a:pt x="815251" y="165201"/>
                </a:lnTo>
                <a:lnTo>
                  <a:pt x="808977" y="160121"/>
                </a:lnTo>
                <a:lnTo>
                  <a:pt x="798233" y="153771"/>
                </a:lnTo>
                <a:lnTo>
                  <a:pt x="789495" y="148691"/>
                </a:lnTo>
                <a:lnTo>
                  <a:pt x="782866" y="146151"/>
                </a:lnTo>
                <a:lnTo>
                  <a:pt x="776122" y="142341"/>
                </a:lnTo>
                <a:lnTo>
                  <a:pt x="769289" y="139801"/>
                </a:lnTo>
                <a:lnTo>
                  <a:pt x="762381" y="135991"/>
                </a:lnTo>
                <a:lnTo>
                  <a:pt x="734136" y="125831"/>
                </a:lnTo>
                <a:lnTo>
                  <a:pt x="726935" y="124561"/>
                </a:lnTo>
                <a:lnTo>
                  <a:pt x="719670" y="122021"/>
                </a:lnTo>
                <a:lnTo>
                  <a:pt x="675335" y="114401"/>
                </a:lnTo>
                <a:lnTo>
                  <a:pt x="667893" y="114401"/>
                </a:lnTo>
                <a:lnTo>
                  <a:pt x="660425" y="113131"/>
                </a:lnTo>
                <a:lnTo>
                  <a:pt x="630351" y="113131"/>
                </a:lnTo>
                <a:lnTo>
                  <a:pt x="622846" y="114401"/>
                </a:lnTo>
                <a:lnTo>
                  <a:pt x="615365" y="114401"/>
                </a:lnTo>
                <a:lnTo>
                  <a:pt x="600506" y="116941"/>
                </a:lnTo>
                <a:lnTo>
                  <a:pt x="593090" y="116941"/>
                </a:lnTo>
                <a:lnTo>
                  <a:pt x="585698" y="119481"/>
                </a:lnTo>
                <a:lnTo>
                  <a:pt x="571055" y="122021"/>
                </a:lnTo>
                <a:lnTo>
                  <a:pt x="563778" y="124561"/>
                </a:lnTo>
                <a:lnTo>
                  <a:pt x="556564" y="125831"/>
                </a:lnTo>
                <a:lnTo>
                  <a:pt x="535317" y="133451"/>
                </a:lnTo>
                <a:lnTo>
                  <a:pt x="494626" y="152501"/>
                </a:lnTo>
                <a:lnTo>
                  <a:pt x="475475" y="165201"/>
                </a:lnTo>
                <a:lnTo>
                  <a:pt x="469277" y="169011"/>
                </a:lnTo>
                <a:lnTo>
                  <a:pt x="463194" y="172821"/>
                </a:lnTo>
                <a:lnTo>
                  <a:pt x="457200" y="177901"/>
                </a:lnTo>
                <a:lnTo>
                  <a:pt x="451332" y="182981"/>
                </a:lnTo>
                <a:lnTo>
                  <a:pt x="445604" y="186791"/>
                </a:lnTo>
                <a:lnTo>
                  <a:pt x="440004" y="191871"/>
                </a:lnTo>
                <a:lnTo>
                  <a:pt x="434492" y="196951"/>
                </a:lnTo>
                <a:lnTo>
                  <a:pt x="429107" y="202031"/>
                </a:lnTo>
                <a:lnTo>
                  <a:pt x="423849" y="208381"/>
                </a:lnTo>
                <a:lnTo>
                  <a:pt x="418731" y="213461"/>
                </a:lnTo>
                <a:lnTo>
                  <a:pt x="413740" y="218541"/>
                </a:lnTo>
                <a:lnTo>
                  <a:pt x="408914" y="224891"/>
                </a:lnTo>
                <a:lnTo>
                  <a:pt x="404253" y="231241"/>
                </a:lnTo>
                <a:lnTo>
                  <a:pt x="399707" y="236321"/>
                </a:lnTo>
                <a:lnTo>
                  <a:pt x="375615" y="274421"/>
                </a:lnTo>
                <a:lnTo>
                  <a:pt x="368858" y="288391"/>
                </a:lnTo>
                <a:lnTo>
                  <a:pt x="365721" y="294741"/>
                </a:lnTo>
                <a:lnTo>
                  <a:pt x="362762" y="302361"/>
                </a:lnTo>
                <a:lnTo>
                  <a:pt x="359981" y="308711"/>
                </a:lnTo>
                <a:lnTo>
                  <a:pt x="357365" y="316331"/>
                </a:lnTo>
                <a:lnTo>
                  <a:pt x="354926" y="322681"/>
                </a:lnTo>
                <a:lnTo>
                  <a:pt x="352640" y="330301"/>
                </a:lnTo>
                <a:lnTo>
                  <a:pt x="350558" y="336651"/>
                </a:lnTo>
                <a:lnTo>
                  <a:pt x="348640" y="344271"/>
                </a:lnTo>
                <a:lnTo>
                  <a:pt x="346913" y="351891"/>
                </a:lnTo>
                <a:lnTo>
                  <a:pt x="345351" y="359511"/>
                </a:lnTo>
                <a:lnTo>
                  <a:pt x="343979" y="367131"/>
                </a:lnTo>
                <a:lnTo>
                  <a:pt x="342773" y="373481"/>
                </a:lnTo>
                <a:lnTo>
                  <a:pt x="339547" y="411581"/>
                </a:lnTo>
                <a:lnTo>
                  <a:pt x="339547" y="426821"/>
                </a:lnTo>
                <a:lnTo>
                  <a:pt x="339763" y="431901"/>
                </a:lnTo>
                <a:lnTo>
                  <a:pt x="339813" y="433171"/>
                </a:lnTo>
                <a:lnTo>
                  <a:pt x="343928" y="471271"/>
                </a:lnTo>
                <a:lnTo>
                  <a:pt x="346862" y="485241"/>
                </a:lnTo>
                <a:lnTo>
                  <a:pt x="348576" y="492861"/>
                </a:lnTo>
                <a:lnTo>
                  <a:pt x="350494" y="500481"/>
                </a:lnTo>
                <a:lnTo>
                  <a:pt x="352590" y="508101"/>
                </a:lnTo>
                <a:lnTo>
                  <a:pt x="354850" y="514451"/>
                </a:lnTo>
                <a:lnTo>
                  <a:pt x="357276" y="522071"/>
                </a:lnTo>
                <a:lnTo>
                  <a:pt x="359905" y="528421"/>
                </a:lnTo>
                <a:lnTo>
                  <a:pt x="362686" y="536041"/>
                </a:lnTo>
                <a:lnTo>
                  <a:pt x="365645" y="542391"/>
                </a:lnTo>
                <a:lnTo>
                  <a:pt x="382892" y="575411"/>
                </a:lnTo>
                <a:lnTo>
                  <a:pt x="386829" y="583031"/>
                </a:lnTo>
                <a:lnTo>
                  <a:pt x="390931" y="588111"/>
                </a:lnTo>
                <a:lnTo>
                  <a:pt x="395185" y="594461"/>
                </a:lnTo>
                <a:lnTo>
                  <a:pt x="399567" y="600811"/>
                </a:lnTo>
                <a:lnTo>
                  <a:pt x="404126" y="607161"/>
                </a:lnTo>
                <a:lnTo>
                  <a:pt x="408813" y="612241"/>
                </a:lnTo>
                <a:lnTo>
                  <a:pt x="413639" y="618591"/>
                </a:lnTo>
                <a:lnTo>
                  <a:pt x="418617" y="623671"/>
                </a:lnTo>
                <a:lnTo>
                  <a:pt x="423735" y="630021"/>
                </a:lnTo>
                <a:lnTo>
                  <a:pt x="428967" y="635101"/>
                </a:lnTo>
                <a:lnTo>
                  <a:pt x="463003" y="664311"/>
                </a:lnTo>
                <a:lnTo>
                  <a:pt x="469087" y="669391"/>
                </a:lnTo>
                <a:lnTo>
                  <a:pt x="507682" y="692251"/>
                </a:lnTo>
                <a:lnTo>
                  <a:pt x="514413" y="694791"/>
                </a:lnTo>
                <a:lnTo>
                  <a:pt x="521246" y="698601"/>
                </a:lnTo>
                <a:lnTo>
                  <a:pt x="563613" y="713841"/>
                </a:lnTo>
                <a:lnTo>
                  <a:pt x="570877" y="715111"/>
                </a:lnTo>
                <a:lnTo>
                  <a:pt x="578192" y="717651"/>
                </a:lnTo>
                <a:lnTo>
                  <a:pt x="607707" y="722731"/>
                </a:lnTo>
                <a:lnTo>
                  <a:pt x="615188" y="722731"/>
                </a:lnTo>
                <a:lnTo>
                  <a:pt x="622681" y="724001"/>
                </a:lnTo>
                <a:lnTo>
                  <a:pt x="667702" y="724001"/>
                </a:lnTo>
                <a:lnTo>
                  <a:pt x="675170" y="722731"/>
                </a:lnTo>
                <a:lnTo>
                  <a:pt x="682599" y="722731"/>
                </a:lnTo>
                <a:lnTo>
                  <a:pt x="712177" y="717651"/>
                </a:lnTo>
                <a:lnTo>
                  <a:pt x="719480" y="715111"/>
                </a:lnTo>
                <a:lnTo>
                  <a:pt x="726757" y="713841"/>
                </a:lnTo>
                <a:lnTo>
                  <a:pt x="741108" y="708761"/>
                </a:lnTo>
                <a:lnTo>
                  <a:pt x="748182" y="707491"/>
                </a:lnTo>
                <a:lnTo>
                  <a:pt x="755230" y="703681"/>
                </a:lnTo>
                <a:lnTo>
                  <a:pt x="769112" y="698601"/>
                </a:lnTo>
                <a:lnTo>
                  <a:pt x="775919" y="694791"/>
                </a:lnTo>
                <a:lnTo>
                  <a:pt x="782675" y="692251"/>
                </a:lnTo>
                <a:lnTo>
                  <a:pt x="821270" y="669391"/>
                </a:lnTo>
                <a:lnTo>
                  <a:pt x="827354" y="664311"/>
                </a:lnTo>
                <a:lnTo>
                  <a:pt x="833335" y="660501"/>
                </a:lnTo>
                <a:lnTo>
                  <a:pt x="866698" y="630021"/>
                </a:lnTo>
                <a:lnTo>
                  <a:pt x="876769" y="618591"/>
                </a:lnTo>
                <a:lnTo>
                  <a:pt x="881608" y="613511"/>
                </a:lnTo>
                <a:lnTo>
                  <a:pt x="886307" y="607161"/>
                </a:lnTo>
                <a:lnTo>
                  <a:pt x="890854" y="600811"/>
                </a:lnTo>
                <a:lnTo>
                  <a:pt x="895261" y="594461"/>
                </a:lnTo>
                <a:lnTo>
                  <a:pt x="899515" y="589381"/>
                </a:lnTo>
                <a:lnTo>
                  <a:pt x="903592" y="583031"/>
                </a:lnTo>
                <a:lnTo>
                  <a:pt x="907516" y="576681"/>
                </a:lnTo>
                <a:lnTo>
                  <a:pt x="911301" y="570331"/>
                </a:lnTo>
                <a:lnTo>
                  <a:pt x="914933" y="562711"/>
                </a:lnTo>
                <a:lnTo>
                  <a:pt x="918400" y="556361"/>
                </a:lnTo>
                <a:lnTo>
                  <a:pt x="921677" y="550011"/>
                </a:lnTo>
                <a:lnTo>
                  <a:pt x="924814" y="542391"/>
                </a:lnTo>
                <a:lnTo>
                  <a:pt x="927773" y="536041"/>
                </a:lnTo>
                <a:lnTo>
                  <a:pt x="930567" y="529691"/>
                </a:lnTo>
                <a:lnTo>
                  <a:pt x="933170" y="522071"/>
                </a:lnTo>
                <a:lnTo>
                  <a:pt x="935621" y="514451"/>
                </a:lnTo>
                <a:lnTo>
                  <a:pt x="937895" y="508101"/>
                </a:lnTo>
                <a:lnTo>
                  <a:pt x="939990" y="500481"/>
                </a:lnTo>
                <a:lnTo>
                  <a:pt x="941895" y="492861"/>
                </a:lnTo>
                <a:lnTo>
                  <a:pt x="943635" y="486511"/>
                </a:lnTo>
                <a:lnTo>
                  <a:pt x="949617" y="448411"/>
                </a:lnTo>
                <a:lnTo>
                  <a:pt x="950988" y="426821"/>
                </a:lnTo>
                <a:lnTo>
                  <a:pt x="951001" y="411581"/>
                </a:lnTo>
                <a:close/>
              </a:path>
              <a:path w="1290954" h="836929">
                <a:moveTo>
                  <a:pt x="1290523" y="132549"/>
                </a:moveTo>
                <a:lnTo>
                  <a:pt x="1276045" y="125095"/>
                </a:lnTo>
                <a:lnTo>
                  <a:pt x="1265516" y="119888"/>
                </a:lnTo>
                <a:lnTo>
                  <a:pt x="1242504" y="109296"/>
                </a:lnTo>
                <a:lnTo>
                  <a:pt x="1242504" y="153822"/>
                </a:lnTo>
                <a:lnTo>
                  <a:pt x="1236446" y="172618"/>
                </a:lnTo>
                <a:lnTo>
                  <a:pt x="1216533" y="227850"/>
                </a:lnTo>
                <a:lnTo>
                  <a:pt x="1185659" y="301269"/>
                </a:lnTo>
                <a:lnTo>
                  <a:pt x="1165898" y="342811"/>
                </a:lnTo>
                <a:lnTo>
                  <a:pt x="1143152" y="386499"/>
                </a:lnTo>
                <a:lnTo>
                  <a:pt x="1117346" y="431558"/>
                </a:lnTo>
                <a:lnTo>
                  <a:pt x="1088364" y="477177"/>
                </a:lnTo>
                <a:lnTo>
                  <a:pt x="1056157" y="522566"/>
                </a:lnTo>
                <a:lnTo>
                  <a:pt x="1020610" y="566928"/>
                </a:lnTo>
                <a:lnTo>
                  <a:pt x="981659" y="609460"/>
                </a:lnTo>
                <a:lnTo>
                  <a:pt x="939228" y="649376"/>
                </a:lnTo>
                <a:lnTo>
                  <a:pt x="893216" y="685863"/>
                </a:lnTo>
                <a:lnTo>
                  <a:pt x="843534" y="718146"/>
                </a:lnTo>
                <a:lnTo>
                  <a:pt x="790117" y="745413"/>
                </a:lnTo>
                <a:lnTo>
                  <a:pt x="734034" y="766635"/>
                </a:lnTo>
                <a:lnTo>
                  <a:pt x="676744" y="781723"/>
                </a:lnTo>
                <a:lnTo>
                  <a:pt x="618794" y="791273"/>
                </a:lnTo>
                <a:lnTo>
                  <a:pt x="560717" y="795870"/>
                </a:lnTo>
                <a:lnTo>
                  <a:pt x="503047" y="796124"/>
                </a:lnTo>
                <a:lnTo>
                  <a:pt x="446316" y="792632"/>
                </a:lnTo>
                <a:lnTo>
                  <a:pt x="391058" y="785977"/>
                </a:lnTo>
                <a:lnTo>
                  <a:pt x="337807" y="776770"/>
                </a:lnTo>
                <a:lnTo>
                  <a:pt x="287096" y="765606"/>
                </a:lnTo>
                <a:lnTo>
                  <a:pt x="239458" y="753084"/>
                </a:lnTo>
                <a:lnTo>
                  <a:pt x="195414" y="739800"/>
                </a:lnTo>
                <a:lnTo>
                  <a:pt x="155524" y="726338"/>
                </a:lnTo>
                <a:lnTo>
                  <a:pt x="90297" y="701319"/>
                </a:lnTo>
                <a:lnTo>
                  <a:pt x="48018" y="682802"/>
                </a:lnTo>
                <a:lnTo>
                  <a:pt x="54089" y="663994"/>
                </a:lnTo>
                <a:lnTo>
                  <a:pt x="73977" y="608850"/>
                </a:lnTo>
                <a:lnTo>
                  <a:pt x="104889" y="535330"/>
                </a:lnTo>
                <a:lnTo>
                  <a:pt x="124637" y="493788"/>
                </a:lnTo>
                <a:lnTo>
                  <a:pt x="147383" y="450100"/>
                </a:lnTo>
                <a:lnTo>
                  <a:pt x="173202" y="405041"/>
                </a:lnTo>
                <a:lnTo>
                  <a:pt x="202184" y="359422"/>
                </a:lnTo>
                <a:lnTo>
                  <a:pt x="234391" y="314045"/>
                </a:lnTo>
                <a:lnTo>
                  <a:pt x="269938" y="269684"/>
                </a:lnTo>
                <a:lnTo>
                  <a:pt x="308876" y="227152"/>
                </a:lnTo>
                <a:lnTo>
                  <a:pt x="351320" y="187248"/>
                </a:lnTo>
                <a:lnTo>
                  <a:pt x="397332" y="150761"/>
                </a:lnTo>
                <a:lnTo>
                  <a:pt x="447001" y="118491"/>
                </a:lnTo>
                <a:lnTo>
                  <a:pt x="500405" y="91224"/>
                </a:lnTo>
                <a:lnTo>
                  <a:pt x="556501" y="69989"/>
                </a:lnTo>
                <a:lnTo>
                  <a:pt x="613778" y="54902"/>
                </a:lnTo>
                <a:lnTo>
                  <a:pt x="671715" y="45351"/>
                </a:lnTo>
                <a:lnTo>
                  <a:pt x="729792" y="40754"/>
                </a:lnTo>
                <a:lnTo>
                  <a:pt x="790790" y="40716"/>
                </a:lnTo>
                <a:lnTo>
                  <a:pt x="844194" y="43992"/>
                </a:lnTo>
                <a:lnTo>
                  <a:pt x="899452" y="50647"/>
                </a:lnTo>
                <a:lnTo>
                  <a:pt x="952703" y="59842"/>
                </a:lnTo>
                <a:lnTo>
                  <a:pt x="1003414" y="71005"/>
                </a:lnTo>
                <a:lnTo>
                  <a:pt x="1051052" y="83527"/>
                </a:lnTo>
                <a:lnTo>
                  <a:pt x="1095095" y="96812"/>
                </a:lnTo>
                <a:lnTo>
                  <a:pt x="1134986" y="110274"/>
                </a:lnTo>
                <a:lnTo>
                  <a:pt x="1200226" y="135293"/>
                </a:lnTo>
                <a:lnTo>
                  <a:pt x="1242504" y="153822"/>
                </a:lnTo>
                <a:lnTo>
                  <a:pt x="1242504" y="109296"/>
                </a:lnTo>
                <a:lnTo>
                  <a:pt x="1199591" y="91071"/>
                </a:lnTo>
                <a:lnTo>
                  <a:pt x="1147457" y="71374"/>
                </a:lnTo>
                <a:lnTo>
                  <a:pt x="1084719" y="50774"/>
                </a:lnTo>
                <a:lnTo>
                  <a:pt x="1047013" y="40500"/>
                </a:lnTo>
                <a:lnTo>
                  <a:pt x="1012990" y="31229"/>
                </a:lnTo>
                <a:lnTo>
                  <a:pt x="973099" y="22250"/>
                </a:lnTo>
                <a:lnTo>
                  <a:pt x="930376" y="14211"/>
                </a:lnTo>
                <a:lnTo>
                  <a:pt x="885202" y="7543"/>
                </a:lnTo>
                <a:lnTo>
                  <a:pt x="837996" y="2667"/>
                </a:lnTo>
                <a:lnTo>
                  <a:pt x="789152" y="0"/>
                </a:lnTo>
                <a:lnTo>
                  <a:pt x="738543" y="0"/>
                </a:lnTo>
                <a:lnTo>
                  <a:pt x="688136" y="2997"/>
                </a:lnTo>
                <a:lnTo>
                  <a:pt x="636765" y="9512"/>
                </a:lnTo>
                <a:lnTo>
                  <a:pt x="585355" y="19939"/>
                </a:lnTo>
                <a:lnTo>
                  <a:pt x="534314" y="34709"/>
                </a:lnTo>
                <a:lnTo>
                  <a:pt x="484022" y="54229"/>
                </a:lnTo>
                <a:lnTo>
                  <a:pt x="435775" y="78346"/>
                </a:lnTo>
                <a:lnTo>
                  <a:pt x="390537" y="106222"/>
                </a:lnTo>
                <a:lnTo>
                  <a:pt x="348272" y="137274"/>
                </a:lnTo>
                <a:lnTo>
                  <a:pt x="308914" y="170929"/>
                </a:lnTo>
                <a:lnTo>
                  <a:pt x="272453" y="206603"/>
                </a:lnTo>
                <a:lnTo>
                  <a:pt x="238810" y="243713"/>
                </a:lnTo>
                <a:lnTo>
                  <a:pt x="207962" y="281686"/>
                </a:lnTo>
                <a:lnTo>
                  <a:pt x="179844" y="319913"/>
                </a:lnTo>
                <a:lnTo>
                  <a:pt x="154432" y="357847"/>
                </a:lnTo>
                <a:lnTo>
                  <a:pt x="131673" y="394893"/>
                </a:lnTo>
                <a:lnTo>
                  <a:pt x="111506" y="430466"/>
                </a:lnTo>
                <a:lnTo>
                  <a:pt x="77774" y="496709"/>
                </a:lnTo>
                <a:lnTo>
                  <a:pt x="50863" y="557009"/>
                </a:lnTo>
                <a:lnTo>
                  <a:pt x="30403" y="608850"/>
                </a:lnTo>
                <a:lnTo>
                  <a:pt x="16167" y="649376"/>
                </a:lnTo>
                <a:lnTo>
                  <a:pt x="4203" y="688327"/>
                </a:lnTo>
                <a:lnTo>
                  <a:pt x="0" y="704062"/>
                </a:lnTo>
                <a:lnTo>
                  <a:pt x="14478" y="711530"/>
                </a:lnTo>
                <a:lnTo>
                  <a:pt x="51041" y="728726"/>
                </a:lnTo>
                <a:lnTo>
                  <a:pt x="90932" y="745540"/>
                </a:lnTo>
                <a:lnTo>
                  <a:pt x="143065" y="765225"/>
                </a:lnTo>
                <a:lnTo>
                  <a:pt x="205816" y="785825"/>
                </a:lnTo>
                <a:lnTo>
                  <a:pt x="277533" y="805383"/>
                </a:lnTo>
                <a:lnTo>
                  <a:pt x="317436" y="814362"/>
                </a:lnTo>
                <a:lnTo>
                  <a:pt x="360159" y="822401"/>
                </a:lnTo>
                <a:lnTo>
                  <a:pt x="405333" y="829068"/>
                </a:lnTo>
                <a:lnTo>
                  <a:pt x="452539" y="833958"/>
                </a:lnTo>
                <a:lnTo>
                  <a:pt x="501980" y="836663"/>
                </a:lnTo>
                <a:lnTo>
                  <a:pt x="551472" y="836663"/>
                </a:lnTo>
                <a:lnTo>
                  <a:pt x="602399" y="833628"/>
                </a:lnTo>
                <a:lnTo>
                  <a:pt x="653770" y="827112"/>
                </a:lnTo>
                <a:lnTo>
                  <a:pt x="705167" y="816686"/>
                </a:lnTo>
                <a:lnTo>
                  <a:pt x="756221" y="801928"/>
                </a:lnTo>
                <a:lnTo>
                  <a:pt x="771156" y="796124"/>
                </a:lnTo>
                <a:lnTo>
                  <a:pt x="806500" y="782408"/>
                </a:lnTo>
                <a:lnTo>
                  <a:pt x="854760" y="758291"/>
                </a:lnTo>
                <a:lnTo>
                  <a:pt x="899998" y="730415"/>
                </a:lnTo>
                <a:lnTo>
                  <a:pt x="942263" y="699350"/>
                </a:lnTo>
                <a:lnTo>
                  <a:pt x="981608" y="665695"/>
                </a:lnTo>
                <a:lnTo>
                  <a:pt x="1018082" y="630021"/>
                </a:lnTo>
                <a:lnTo>
                  <a:pt x="1051725" y="592912"/>
                </a:lnTo>
                <a:lnTo>
                  <a:pt x="1082573" y="554951"/>
                </a:lnTo>
                <a:lnTo>
                  <a:pt x="1110691" y="516712"/>
                </a:lnTo>
                <a:lnTo>
                  <a:pt x="1136103" y="478777"/>
                </a:lnTo>
                <a:lnTo>
                  <a:pt x="1158875" y="441731"/>
                </a:lnTo>
                <a:lnTo>
                  <a:pt x="1179029" y="406158"/>
                </a:lnTo>
                <a:lnTo>
                  <a:pt x="1212761" y="339902"/>
                </a:lnTo>
                <a:lnTo>
                  <a:pt x="1239672" y="279603"/>
                </a:lnTo>
                <a:lnTo>
                  <a:pt x="1260094" y="227850"/>
                </a:lnTo>
                <a:lnTo>
                  <a:pt x="1274368" y="187248"/>
                </a:lnTo>
                <a:lnTo>
                  <a:pt x="1286319" y="148285"/>
                </a:lnTo>
                <a:lnTo>
                  <a:pt x="1290523" y="132549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51880" y="1709349"/>
            <a:ext cx="13228955" cy="6376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95"/>
              </a:spcBef>
            </a:pP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Autistic</a:t>
            </a:r>
            <a:r>
              <a:rPr sz="9000" b="1" spc="-4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people</a:t>
            </a:r>
            <a:r>
              <a:rPr sz="9000" b="1" spc="-4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25" dirty="0">
                <a:solidFill>
                  <a:srgbClr val="152845"/>
                </a:solidFill>
                <a:latin typeface="FS Me"/>
                <a:cs typeface="FS Me"/>
              </a:rPr>
              <a:t>may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communicate</a:t>
            </a:r>
            <a:r>
              <a:rPr sz="9000" b="1" spc="-545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differently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to</a:t>
            </a:r>
            <a:r>
              <a:rPr sz="9000" b="1" spc="-204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someone</a:t>
            </a:r>
            <a:r>
              <a:rPr sz="9000" b="1" spc="-20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who</a:t>
            </a:r>
            <a:r>
              <a:rPr sz="9000" b="1" spc="-20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dirty="0">
                <a:solidFill>
                  <a:srgbClr val="152845"/>
                </a:solidFill>
                <a:latin typeface="FS Me"/>
                <a:cs typeface="FS Me"/>
              </a:rPr>
              <a:t>is</a:t>
            </a:r>
            <a:r>
              <a:rPr sz="9000" b="1" spc="-200" dirty="0">
                <a:solidFill>
                  <a:srgbClr val="152845"/>
                </a:solidFill>
                <a:latin typeface="FS Me"/>
                <a:cs typeface="FS Me"/>
              </a:rPr>
              <a:t> </a:t>
            </a:r>
            <a:r>
              <a:rPr sz="9000" b="1" spc="-20" dirty="0">
                <a:solidFill>
                  <a:srgbClr val="152845"/>
                </a:solidFill>
                <a:latin typeface="FS Me"/>
                <a:cs typeface="FS Me"/>
              </a:rPr>
              <a:t>none </a:t>
            </a:r>
            <a:r>
              <a:rPr sz="9000" b="1" spc="-10" dirty="0">
                <a:solidFill>
                  <a:srgbClr val="152845"/>
                </a:solidFill>
                <a:latin typeface="FS Me"/>
                <a:cs typeface="FS Me"/>
              </a:rPr>
              <a:t>autistic...</a:t>
            </a:r>
            <a:endParaRPr sz="9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4882" y="3362944"/>
            <a:ext cx="6827520" cy="3225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2292350" algn="l"/>
                <a:tab pos="2799080" algn="l"/>
                <a:tab pos="3802379" algn="l"/>
                <a:tab pos="4505960" algn="l"/>
                <a:tab pos="4963160" algn="l"/>
              </a:tabLst>
            </a:pP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Tommy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likes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to 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communicate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using words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152845"/>
                </a:solidFill>
                <a:latin typeface="FS Me"/>
                <a:cs typeface="FS Me"/>
              </a:rPr>
              <a:t>and</a:t>
            </a:r>
            <a:r>
              <a:rPr sz="6000" dirty="0">
                <a:solidFill>
                  <a:srgbClr val="152845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152845"/>
                </a:solidFill>
                <a:latin typeface="FS Me"/>
                <a:cs typeface="FS Me"/>
              </a:rPr>
              <a:t>sounds.</a:t>
            </a:r>
            <a:endParaRPr sz="6000">
              <a:latin typeface="FS Me"/>
              <a:cs typeface="FS M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71277" y="1209663"/>
            <a:ext cx="108916" cy="1058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41035" y="8577253"/>
            <a:ext cx="108921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06609" y="4179006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07254" y="8759841"/>
            <a:ext cx="883285" cy="955675"/>
          </a:xfrm>
          <a:custGeom>
            <a:avLst/>
            <a:gdLst/>
            <a:ahLst/>
            <a:cxnLst/>
            <a:rect l="l" t="t" r="r" b="b"/>
            <a:pathLst>
              <a:path w="883284" h="955675">
                <a:moveTo>
                  <a:pt x="262231" y="0"/>
                </a:moveTo>
                <a:lnTo>
                  <a:pt x="215455" y="2407"/>
                </a:lnTo>
                <a:lnTo>
                  <a:pt x="163709" y="15151"/>
                </a:lnTo>
                <a:lnTo>
                  <a:pt x="118013" y="37902"/>
                </a:lnTo>
                <a:lnTo>
                  <a:pt x="78057" y="69900"/>
                </a:lnTo>
                <a:lnTo>
                  <a:pt x="43506" y="110434"/>
                </a:lnTo>
                <a:lnTo>
                  <a:pt x="20154" y="150843"/>
                </a:lnTo>
                <a:lnTo>
                  <a:pt x="5632" y="193912"/>
                </a:lnTo>
                <a:lnTo>
                  <a:pt x="0" y="238384"/>
                </a:lnTo>
                <a:lnTo>
                  <a:pt x="3286" y="283055"/>
                </a:lnTo>
                <a:lnTo>
                  <a:pt x="15523" y="326718"/>
                </a:lnTo>
                <a:lnTo>
                  <a:pt x="36741" y="368167"/>
                </a:lnTo>
                <a:lnTo>
                  <a:pt x="61744" y="401615"/>
                </a:lnTo>
                <a:lnTo>
                  <a:pt x="90724" y="430493"/>
                </a:lnTo>
                <a:lnTo>
                  <a:pt x="123668" y="454789"/>
                </a:lnTo>
                <a:lnTo>
                  <a:pt x="160566" y="474492"/>
                </a:lnTo>
                <a:lnTo>
                  <a:pt x="231878" y="498465"/>
                </a:lnTo>
                <a:lnTo>
                  <a:pt x="305943" y="511322"/>
                </a:lnTo>
                <a:lnTo>
                  <a:pt x="388937" y="517862"/>
                </a:lnTo>
                <a:lnTo>
                  <a:pt x="385312" y="549982"/>
                </a:lnTo>
                <a:lnTo>
                  <a:pt x="380757" y="598315"/>
                </a:lnTo>
                <a:lnTo>
                  <a:pt x="378471" y="636879"/>
                </a:lnTo>
                <a:lnTo>
                  <a:pt x="378106" y="675498"/>
                </a:lnTo>
                <a:lnTo>
                  <a:pt x="380239" y="712252"/>
                </a:lnTo>
                <a:lnTo>
                  <a:pt x="380352" y="714192"/>
                </a:lnTo>
                <a:lnTo>
                  <a:pt x="388713" y="763121"/>
                </a:lnTo>
                <a:lnTo>
                  <a:pt x="404151" y="807957"/>
                </a:lnTo>
                <a:lnTo>
                  <a:pt x="427108" y="848379"/>
                </a:lnTo>
                <a:lnTo>
                  <a:pt x="458021" y="884070"/>
                </a:lnTo>
                <a:lnTo>
                  <a:pt x="497332" y="914712"/>
                </a:lnTo>
                <a:lnTo>
                  <a:pt x="538325" y="936475"/>
                </a:lnTo>
                <a:lnTo>
                  <a:pt x="580475" y="949958"/>
                </a:lnTo>
                <a:lnTo>
                  <a:pt x="623696" y="955175"/>
                </a:lnTo>
                <a:lnTo>
                  <a:pt x="667901" y="952138"/>
                </a:lnTo>
                <a:lnTo>
                  <a:pt x="713003" y="940861"/>
                </a:lnTo>
                <a:lnTo>
                  <a:pt x="750323" y="924599"/>
                </a:lnTo>
                <a:lnTo>
                  <a:pt x="783532" y="902798"/>
                </a:lnTo>
                <a:lnTo>
                  <a:pt x="812837" y="875926"/>
                </a:lnTo>
                <a:lnTo>
                  <a:pt x="832593" y="851644"/>
                </a:lnTo>
                <a:lnTo>
                  <a:pt x="623595" y="851644"/>
                </a:lnTo>
                <a:lnTo>
                  <a:pt x="585101" y="845815"/>
                </a:lnTo>
                <a:lnTo>
                  <a:pt x="523315" y="808240"/>
                </a:lnTo>
                <a:lnTo>
                  <a:pt x="500037" y="776930"/>
                </a:lnTo>
                <a:lnTo>
                  <a:pt x="479207" y="722531"/>
                </a:lnTo>
                <a:lnTo>
                  <a:pt x="474423" y="668214"/>
                </a:lnTo>
                <a:lnTo>
                  <a:pt x="474332" y="664674"/>
                </a:lnTo>
                <a:lnTo>
                  <a:pt x="475439" y="636879"/>
                </a:lnTo>
                <a:lnTo>
                  <a:pt x="475471" y="636079"/>
                </a:lnTo>
                <a:lnTo>
                  <a:pt x="477159" y="609319"/>
                </a:lnTo>
                <a:lnTo>
                  <a:pt x="477273" y="607499"/>
                </a:lnTo>
                <a:lnTo>
                  <a:pt x="481520" y="550362"/>
                </a:lnTo>
                <a:lnTo>
                  <a:pt x="482003" y="543389"/>
                </a:lnTo>
                <a:lnTo>
                  <a:pt x="483641" y="536506"/>
                </a:lnTo>
                <a:lnTo>
                  <a:pt x="484873" y="528822"/>
                </a:lnTo>
                <a:lnTo>
                  <a:pt x="796277" y="528822"/>
                </a:lnTo>
                <a:lnTo>
                  <a:pt x="767075" y="505633"/>
                </a:lnTo>
                <a:lnTo>
                  <a:pt x="724623" y="481616"/>
                </a:lnTo>
                <a:lnTo>
                  <a:pt x="689144" y="467153"/>
                </a:lnTo>
                <a:lnTo>
                  <a:pt x="615342" y="448823"/>
                </a:lnTo>
                <a:lnTo>
                  <a:pt x="577519" y="443389"/>
                </a:lnTo>
                <a:lnTo>
                  <a:pt x="535870" y="439635"/>
                </a:lnTo>
                <a:lnTo>
                  <a:pt x="493649" y="436747"/>
                </a:lnTo>
                <a:lnTo>
                  <a:pt x="494744" y="425813"/>
                </a:lnTo>
                <a:lnTo>
                  <a:pt x="398551" y="425813"/>
                </a:lnTo>
                <a:lnTo>
                  <a:pt x="354881" y="421883"/>
                </a:lnTo>
                <a:lnTo>
                  <a:pt x="311461" y="416769"/>
                </a:lnTo>
                <a:lnTo>
                  <a:pt x="268545" y="408880"/>
                </a:lnTo>
                <a:lnTo>
                  <a:pt x="226390" y="396628"/>
                </a:lnTo>
                <a:lnTo>
                  <a:pt x="177811" y="372949"/>
                </a:lnTo>
                <a:lnTo>
                  <a:pt x="137452" y="336925"/>
                </a:lnTo>
                <a:lnTo>
                  <a:pt x="111992" y="291132"/>
                </a:lnTo>
                <a:lnTo>
                  <a:pt x="105179" y="241793"/>
                </a:lnTo>
                <a:lnTo>
                  <a:pt x="116833" y="193211"/>
                </a:lnTo>
                <a:lnTo>
                  <a:pt x="146773" y="149689"/>
                </a:lnTo>
                <a:lnTo>
                  <a:pt x="180893" y="122373"/>
                </a:lnTo>
                <a:lnTo>
                  <a:pt x="218038" y="106558"/>
                </a:lnTo>
                <a:lnTo>
                  <a:pt x="258057" y="102496"/>
                </a:lnTo>
                <a:lnTo>
                  <a:pt x="451432" y="102496"/>
                </a:lnTo>
                <a:lnTo>
                  <a:pt x="423799" y="70695"/>
                </a:lnTo>
                <a:lnTo>
                  <a:pt x="387258" y="41282"/>
                </a:lnTo>
                <a:lnTo>
                  <a:pt x="348143" y="19592"/>
                </a:lnTo>
                <a:lnTo>
                  <a:pt x="306464" y="5779"/>
                </a:lnTo>
                <a:lnTo>
                  <a:pt x="262231" y="0"/>
                </a:lnTo>
                <a:close/>
              </a:path>
              <a:path w="883284" h="955675">
                <a:moveTo>
                  <a:pt x="796277" y="528822"/>
                </a:moveTo>
                <a:lnTo>
                  <a:pt x="484873" y="528822"/>
                </a:lnTo>
                <a:lnTo>
                  <a:pt x="531957" y="533149"/>
                </a:lnTo>
                <a:lnTo>
                  <a:pt x="579004" y="539016"/>
                </a:lnTo>
                <a:lnTo>
                  <a:pt x="625524" y="548580"/>
                </a:lnTo>
                <a:lnTo>
                  <a:pt x="671029" y="564001"/>
                </a:lnTo>
                <a:lnTo>
                  <a:pt x="716048" y="589978"/>
                </a:lnTo>
                <a:lnTo>
                  <a:pt x="752132" y="627527"/>
                </a:lnTo>
                <a:lnTo>
                  <a:pt x="771590" y="668214"/>
                </a:lnTo>
                <a:lnTo>
                  <a:pt x="776757" y="712252"/>
                </a:lnTo>
                <a:lnTo>
                  <a:pt x="767798" y="755675"/>
                </a:lnTo>
                <a:lnTo>
                  <a:pt x="744880" y="794519"/>
                </a:lnTo>
                <a:lnTo>
                  <a:pt x="690981" y="837797"/>
                </a:lnTo>
                <a:lnTo>
                  <a:pt x="623595" y="851644"/>
                </a:lnTo>
                <a:lnTo>
                  <a:pt x="832593" y="851644"/>
                </a:lnTo>
                <a:lnTo>
                  <a:pt x="838441" y="844455"/>
                </a:lnTo>
                <a:lnTo>
                  <a:pt x="863916" y="800342"/>
                </a:lnTo>
                <a:lnTo>
                  <a:pt x="878957" y="754028"/>
                </a:lnTo>
                <a:lnTo>
                  <a:pt x="882896" y="705624"/>
                </a:lnTo>
                <a:lnTo>
                  <a:pt x="875068" y="655238"/>
                </a:lnTo>
                <a:lnTo>
                  <a:pt x="858158" y="609319"/>
                </a:lnTo>
                <a:lnTo>
                  <a:pt x="834251" y="569241"/>
                </a:lnTo>
                <a:lnTo>
                  <a:pt x="803754" y="534760"/>
                </a:lnTo>
                <a:lnTo>
                  <a:pt x="796277" y="528822"/>
                </a:lnTo>
                <a:close/>
              </a:path>
              <a:path w="883284" h="955675">
                <a:moveTo>
                  <a:pt x="451432" y="102496"/>
                </a:moveTo>
                <a:lnTo>
                  <a:pt x="258057" y="102496"/>
                </a:lnTo>
                <a:lnTo>
                  <a:pt x="300799" y="110434"/>
                </a:lnTo>
                <a:lnTo>
                  <a:pt x="335871" y="126811"/>
                </a:lnTo>
                <a:lnTo>
                  <a:pt x="384161" y="180764"/>
                </a:lnTo>
                <a:lnTo>
                  <a:pt x="398538" y="216644"/>
                </a:lnTo>
                <a:lnTo>
                  <a:pt x="407622" y="269368"/>
                </a:lnTo>
                <a:lnTo>
                  <a:pt x="408178" y="291132"/>
                </a:lnTo>
                <a:lnTo>
                  <a:pt x="408304" y="296075"/>
                </a:lnTo>
                <a:lnTo>
                  <a:pt x="407238" y="322892"/>
                </a:lnTo>
                <a:lnTo>
                  <a:pt x="405471" y="347763"/>
                </a:lnTo>
                <a:lnTo>
                  <a:pt x="403474" y="372622"/>
                </a:lnTo>
                <a:lnTo>
                  <a:pt x="401446" y="396628"/>
                </a:lnTo>
                <a:lnTo>
                  <a:pt x="399211" y="423425"/>
                </a:lnTo>
                <a:lnTo>
                  <a:pt x="398843" y="424492"/>
                </a:lnTo>
                <a:lnTo>
                  <a:pt x="398551" y="425813"/>
                </a:lnTo>
                <a:lnTo>
                  <a:pt x="494744" y="425813"/>
                </a:lnTo>
                <a:lnTo>
                  <a:pt x="497967" y="393631"/>
                </a:lnTo>
                <a:lnTo>
                  <a:pt x="501453" y="354949"/>
                </a:lnTo>
                <a:lnTo>
                  <a:pt x="503712" y="316237"/>
                </a:lnTo>
                <a:lnTo>
                  <a:pt x="503855" y="296075"/>
                </a:lnTo>
                <a:lnTo>
                  <a:pt x="503947" y="283055"/>
                </a:lnTo>
                <a:lnTo>
                  <a:pt x="501523" y="238653"/>
                </a:lnTo>
                <a:lnTo>
                  <a:pt x="493304" y="191473"/>
                </a:lnTo>
                <a:lnTo>
                  <a:pt x="478243" y="147459"/>
                </a:lnTo>
                <a:lnTo>
                  <a:pt x="455392" y="107052"/>
                </a:lnTo>
                <a:lnTo>
                  <a:pt x="451432" y="102496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20852" y="1006707"/>
            <a:ext cx="7772095" cy="7624282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150" spc="-10" dirty="0"/>
              <a:t>Book!</a:t>
            </a:r>
            <a:endParaRPr sz="41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33760" y="1094947"/>
            <a:ext cx="9658985" cy="8024495"/>
            <a:chOff x="8233760" y="1094947"/>
            <a:chExt cx="9658985" cy="8024495"/>
          </a:xfrm>
        </p:grpSpPr>
        <p:sp>
          <p:nvSpPr>
            <p:cNvPr id="3" name="object 3"/>
            <p:cNvSpPr/>
            <p:nvPr/>
          </p:nvSpPr>
          <p:spPr>
            <a:xfrm>
              <a:off x="9075321" y="2944503"/>
              <a:ext cx="407034" cy="551815"/>
            </a:xfrm>
            <a:custGeom>
              <a:avLst/>
              <a:gdLst/>
              <a:ahLst/>
              <a:cxnLst/>
              <a:rect l="l" t="t" r="r" b="b"/>
              <a:pathLst>
                <a:path w="407034" h="551814">
                  <a:moveTo>
                    <a:pt x="366387" y="0"/>
                  </a:moveTo>
                  <a:lnTo>
                    <a:pt x="353636" y="2545"/>
                  </a:lnTo>
                  <a:lnTo>
                    <a:pt x="341025" y="6153"/>
                  </a:lnTo>
                  <a:lnTo>
                    <a:pt x="329349" y="9197"/>
                  </a:lnTo>
                  <a:lnTo>
                    <a:pt x="305180" y="13175"/>
                  </a:lnTo>
                  <a:lnTo>
                    <a:pt x="280719" y="15723"/>
                  </a:lnTo>
                  <a:lnTo>
                    <a:pt x="256141" y="17278"/>
                  </a:lnTo>
                  <a:lnTo>
                    <a:pt x="231622" y="18278"/>
                  </a:lnTo>
                  <a:lnTo>
                    <a:pt x="202733" y="17903"/>
                  </a:lnTo>
                  <a:lnTo>
                    <a:pt x="144188" y="13752"/>
                  </a:lnTo>
                  <a:lnTo>
                    <a:pt x="115049" y="13248"/>
                  </a:lnTo>
                  <a:lnTo>
                    <a:pt x="99791" y="8400"/>
                  </a:lnTo>
                  <a:lnTo>
                    <a:pt x="91973" y="6333"/>
                  </a:lnTo>
                  <a:lnTo>
                    <a:pt x="83934" y="4714"/>
                  </a:lnTo>
                  <a:lnTo>
                    <a:pt x="64514" y="3256"/>
                  </a:lnTo>
                  <a:lnTo>
                    <a:pt x="45192" y="4697"/>
                  </a:lnTo>
                  <a:lnTo>
                    <a:pt x="26080" y="8245"/>
                  </a:lnTo>
                  <a:lnTo>
                    <a:pt x="1663" y="14696"/>
                  </a:lnTo>
                  <a:lnTo>
                    <a:pt x="0" y="20271"/>
                  </a:lnTo>
                  <a:lnTo>
                    <a:pt x="2146" y="25237"/>
                  </a:lnTo>
                  <a:lnTo>
                    <a:pt x="20180" y="73024"/>
                  </a:lnTo>
                  <a:lnTo>
                    <a:pt x="35307" y="121717"/>
                  </a:lnTo>
                  <a:lnTo>
                    <a:pt x="49904" y="170589"/>
                  </a:lnTo>
                  <a:lnTo>
                    <a:pt x="66344" y="218912"/>
                  </a:lnTo>
                  <a:lnTo>
                    <a:pt x="96600" y="283584"/>
                  </a:lnTo>
                  <a:lnTo>
                    <a:pt x="132562" y="345379"/>
                  </a:lnTo>
                  <a:lnTo>
                    <a:pt x="160791" y="390810"/>
                  </a:lnTo>
                  <a:lnTo>
                    <a:pt x="191225" y="435187"/>
                  </a:lnTo>
                  <a:lnTo>
                    <a:pt x="224666" y="477207"/>
                  </a:lnTo>
                  <a:lnTo>
                    <a:pt x="261918" y="515562"/>
                  </a:lnTo>
                  <a:lnTo>
                    <a:pt x="303784" y="548947"/>
                  </a:lnTo>
                  <a:lnTo>
                    <a:pt x="307911" y="551779"/>
                  </a:lnTo>
                  <a:lnTo>
                    <a:pt x="313194" y="549544"/>
                  </a:lnTo>
                  <a:lnTo>
                    <a:pt x="335659" y="506281"/>
                  </a:lnTo>
                  <a:lnTo>
                    <a:pt x="345905" y="462206"/>
                  </a:lnTo>
                  <a:lnTo>
                    <a:pt x="350635" y="415867"/>
                  </a:lnTo>
                  <a:lnTo>
                    <a:pt x="353964" y="369454"/>
                  </a:lnTo>
                  <a:lnTo>
                    <a:pt x="360006" y="325160"/>
                  </a:lnTo>
                  <a:lnTo>
                    <a:pt x="383505" y="213416"/>
                  </a:lnTo>
                  <a:lnTo>
                    <a:pt x="393928" y="157279"/>
                  </a:lnTo>
                  <a:lnTo>
                    <a:pt x="401993" y="100777"/>
                  </a:lnTo>
                  <a:lnTo>
                    <a:pt x="406769" y="42406"/>
                  </a:lnTo>
                  <a:lnTo>
                    <a:pt x="399830" y="14864"/>
                  </a:lnTo>
                  <a:lnTo>
                    <a:pt x="378485" y="142"/>
                  </a:lnTo>
                  <a:lnTo>
                    <a:pt x="36638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3760" y="1094947"/>
              <a:ext cx="9658751" cy="8023885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561914" y="3896344"/>
            <a:ext cx="707263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859914" algn="l"/>
                <a:tab pos="2053589" algn="l"/>
                <a:tab pos="3652520" algn="l"/>
              </a:tabLst>
            </a:pPr>
            <a:r>
              <a:rPr sz="6000" spc="-10" dirty="0">
                <a:solidFill>
                  <a:srgbClr val="152845"/>
                </a:solidFill>
              </a:rPr>
              <a:t>Alice</a:t>
            </a:r>
            <a:r>
              <a:rPr sz="6000" dirty="0">
                <a:solidFill>
                  <a:srgbClr val="152845"/>
                </a:solidFill>
              </a:rPr>
              <a:t>	</a:t>
            </a:r>
            <a:r>
              <a:rPr sz="6000" spc="-10" dirty="0">
                <a:solidFill>
                  <a:srgbClr val="152845"/>
                </a:solidFill>
              </a:rPr>
              <a:t>communicates using</a:t>
            </a:r>
            <a:r>
              <a:rPr sz="6000" dirty="0">
                <a:solidFill>
                  <a:srgbClr val="152845"/>
                </a:solidFill>
              </a:rPr>
              <a:t>		</a:t>
            </a:r>
            <a:r>
              <a:rPr sz="6000" spc="-20" dirty="0">
                <a:solidFill>
                  <a:srgbClr val="152845"/>
                </a:solidFill>
              </a:rPr>
              <a:t>sign</a:t>
            </a:r>
            <a:r>
              <a:rPr sz="6000" dirty="0">
                <a:solidFill>
                  <a:srgbClr val="152845"/>
                </a:solidFill>
              </a:rPr>
              <a:t>	</a:t>
            </a:r>
            <a:r>
              <a:rPr sz="6000" spc="-10" dirty="0">
                <a:solidFill>
                  <a:srgbClr val="152845"/>
                </a:solidFill>
              </a:rPr>
              <a:t>language.</a:t>
            </a:r>
            <a:endParaRPr sz="6000"/>
          </a:p>
        </p:txBody>
      </p:sp>
      <p:grpSp>
        <p:nvGrpSpPr>
          <p:cNvPr id="6" name="object 6"/>
          <p:cNvGrpSpPr/>
          <p:nvPr/>
        </p:nvGrpSpPr>
        <p:grpSpPr>
          <a:xfrm>
            <a:off x="16436396" y="1209663"/>
            <a:ext cx="688975" cy="8504555"/>
            <a:chOff x="16436396" y="1209663"/>
            <a:chExt cx="688975" cy="85045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276" y="1209663"/>
              <a:ext cx="108916" cy="1058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436396" y="8970263"/>
              <a:ext cx="688975" cy="744220"/>
            </a:xfrm>
            <a:custGeom>
              <a:avLst/>
              <a:gdLst/>
              <a:ahLst/>
              <a:cxnLst/>
              <a:rect l="l" t="t" r="r" b="b"/>
              <a:pathLst>
                <a:path w="688975" h="744220">
                  <a:moveTo>
                    <a:pt x="213429" y="0"/>
                  </a:moveTo>
                  <a:lnTo>
                    <a:pt x="168114" y="1351"/>
                  </a:lnTo>
                  <a:lnTo>
                    <a:pt x="127740" y="11294"/>
                  </a:lnTo>
                  <a:lnTo>
                    <a:pt x="92087" y="29047"/>
                  </a:lnTo>
                  <a:lnTo>
                    <a:pt x="60913" y="54015"/>
                  </a:lnTo>
                  <a:lnTo>
                    <a:pt x="33957" y="85641"/>
                  </a:lnTo>
                  <a:lnTo>
                    <a:pt x="9196" y="133778"/>
                  </a:lnTo>
                  <a:lnTo>
                    <a:pt x="0" y="185473"/>
                  </a:lnTo>
                  <a:lnTo>
                    <a:pt x="6464" y="237515"/>
                  </a:lnTo>
                  <a:lnTo>
                    <a:pt x="28668" y="286733"/>
                  </a:lnTo>
                  <a:lnTo>
                    <a:pt x="70791" y="335376"/>
                  </a:lnTo>
                  <a:lnTo>
                    <a:pt x="125277" y="369702"/>
                  </a:lnTo>
                  <a:lnTo>
                    <a:pt x="180928" y="388406"/>
                  </a:lnTo>
                  <a:lnTo>
                    <a:pt x="238713" y="398442"/>
                  </a:lnTo>
                  <a:lnTo>
                    <a:pt x="303483" y="403548"/>
                  </a:lnTo>
                  <a:lnTo>
                    <a:pt x="300772" y="427507"/>
                  </a:lnTo>
                  <a:lnTo>
                    <a:pt x="299839" y="436250"/>
                  </a:lnTo>
                  <a:lnTo>
                    <a:pt x="297094" y="466318"/>
                  </a:lnTo>
                  <a:lnTo>
                    <a:pt x="295350" y="495785"/>
                  </a:lnTo>
                  <a:lnTo>
                    <a:pt x="295313" y="496412"/>
                  </a:lnTo>
                  <a:lnTo>
                    <a:pt x="295178" y="510736"/>
                  </a:lnTo>
                  <a:lnTo>
                    <a:pt x="295108" y="518102"/>
                  </a:lnTo>
                  <a:lnTo>
                    <a:pt x="295029" y="526545"/>
                  </a:lnTo>
                  <a:lnTo>
                    <a:pt x="296690" y="555220"/>
                  </a:lnTo>
                  <a:lnTo>
                    <a:pt x="296778" y="556735"/>
                  </a:lnTo>
                  <a:lnTo>
                    <a:pt x="305784" y="603967"/>
                  </a:lnTo>
                  <a:lnTo>
                    <a:pt x="323553" y="646111"/>
                  </a:lnTo>
                  <a:lnTo>
                    <a:pt x="350756" y="682683"/>
                  </a:lnTo>
                  <a:lnTo>
                    <a:pt x="388065" y="713199"/>
                  </a:lnTo>
                  <a:lnTo>
                    <a:pt x="428189" y="733415"/>
                  </a:lnTo>
                  <a:lnTo>
                    <a:pt x="469929" y="743596"/>
                  </a:lnTo>
                  <a:lnTo>
                    <a:pt x="512460" y="743596"/>
                  </a:lnTo>
                  <a:lnTo>
                    <a:pt x="556340" y="733608"/>
                  </a:lnTo>
                  <a:lnTo>
                    <a:pt x="611371" y="703901"/>
                  </a:lnTo>
                  <a:lnTo>
                    <a:pt x="649652" y="663986"/>
                  </a:lnTo>
                  <a:lnTo>
                    <a:pt x="486579" y="663986"/>
                  </a:lnTo>
                  <a:lnTo>
                    <a:pt x="456541" y="659441"/>
                  </a:lnTo>
                  <a:lnTo>
                    <a:pt x="408332" y="630114"/>
                  </a:lnTo>
                  <a:lnTo>
                    <a:pt x="380243" y="584897"/>
                  </a:lnTo>
                  <a:lnTo>
                    <a:pt x="370707" y="540907"/>
                  </a:lnTo>
                  <a:lnTo>
                    <a:pt x="370120" y="518102"/>
                  </a:lnTo>
                  <a:lnTo>
                    <a:pt x="370978" y="496412"/>
                  </a:lnTo>
                  <a:lnTo>
                    <a:pt x="371003" y="495785"/>
                  </a:lnTo>
                  <a:lnTo>
                    <a:pt x="372406" y="473485"/>
                  </a:lnTo>
                  <a:lnTo>
                    <a:pt x="375665" y="429646"/>
                  </a:lnTo>
                  <a:lnTo>
                    <a:pt x="376102" y="423461"/>
                  </a:lnTo>
                  <a:lnTo>
                    <a:pt x="377385" y="418089"/>
                  </a:lnTo>
                  <a:lnTo>
                    <a:pt x="378337" y="412095"/>
                  </a:lnTo>
                  <a:lnTo>
                    <a:pt x="620267" y="412095"/>
                  </a:lnTo>
                  <a:lnTo>
                    <a:pt x="565408" y="375265"/>
                  </a:lnTo>
                  <a:lnTo>
                    <a:pt x="509241" y="355648"/>
                  </a:lnTo>
                  <a:lnTo>
                    <a:pt x="450626" y="345432"/>
                  </a:lnTo>
                  <a:lnTo>
                    <a:pt x="385183" y="340251"/>
                  </a:lnTo>
                  <a:lnTo>
                    <a:pt x="386036" y="331716"/>
                  </a:lnTo>
                  <a:lnTo>
                    <a:pt x="310989" y="331716"/>
                  </a:lnTo>
                  <a:lnTo>
                    <a:pt x="276906" y="328655"/>
                  </a:lnTo>
                  <a:lnTo>
                    <a:pt x="209539" y="318508"/>
                  </a:lnTo>
                  <a:lnTo>
                    <a:pt x="157008" y="300743"/>
                  </a:lnTo>
                  <a:lnTo>
                    <a:pt x="122081" y="277786"/>
                  </a:lnTo>
                  <a:lnTo>
                    <a:pt x="87387" y="226634"/>
                  </a:lnTo>
                  <a:lnTo>
                    <a:pt x="82186" y="188964"/>
                  </a:lnTo>
                  <a:lnTo>
                    <a:pt x="82072" y="188135"/>
                  </a:lnTo>
                  <a:lnTo>
                    <a:pt x="91168" y="150224"/>
                  </a:lnTo>
                  <a:lnTo>
                    <a:pt x="114533" y="116261"/>
                  </a:lnTo>
                  <a:lnTo>
                    <a:pt x="170132" y="82611"/>
                  </a:lnTo>
                  <a:lnTo>
                    <a:pt x="201360" y="79444"/>
                  </a:lnTo>
                  <a:lnTo>
                    <a:pt x="352243" y="79444"/>
                  </a:lnTo>
                  <a:lnTo>
                    <a:pt x="330687" y="54628"/>
                  </a:lnTo>
                  <a:lnTo>
                    <a:pt x="294730" y="26876"/>
                  </a:lnTo>
                  <a:lnTo>
                    <a:pt x="255639" y="8587"/>
                  </a:lnTo>
                  <a:lnTo>
                    <a:pt x="213429" y="0"/>
                  </a:lnTo>
                  <a:close/>
                </a:path>
                <a:path w="688975" h="744220">
                  <a:moveTo>
                    <a:pt x="620267" y="412095"/>
                  </a:moveTo>
                  <a:lnTo>
                    <a:pt x="378337" y="412095"/>
                  </a:lnTo>
                  <a:lnTo>
                    <a:pt x="415075" y="415468"/>
                  </a:lnTo>
                  <a:lnTo>
                    <a:pt x="451786" y="420045"/>
                  </a:lnTo>
                  <a:lnTo>
                    <a:pt x="523587" y="439539"/>
                  </a:lnTo>
                  <a:lnTo>
                    <a:pt x="558715" y="459809"/>
                  </a:lnTo>
                  <a:lnTo>
                    <a:pt x="586871" y="489107"/>
                  </a:lnTo>
                  <a:lnTo>
                    <a:pt x="606086" y="555220"/>
                  </a:lnTo>
                  <a:lnTo>
                    <a:pt x="599098" y="589102"/>
                  </a:lnTo>
                  <a:lnTo>
                    <a:pt x="561426" y="638921"/>
                  </a:lnTo>
                  <a:lnTo>
                    <a:pt x="514267" y="661699"/>
                  </a:lnTo>
                  <a:lnTo>
                    <a:pt x="486579" y="663986"/>
                  </a:lnTo>
                  <a:lnTo>
                    <a:pt x="649652" y="663986"/>
                  </a:lnTo>
                  <a:lnTo>
                    <a:pt x="654219" y="658373"/>
                  </a:lnTo>
                  <a:lnTo>
                    <a:pt x="674097" y="623957"/>
                  </a:lnTo>
                  <a:lnTo>
                    <a:pt x="685833" y="587821"/>
                  </a:lnTo>
                  <a:lnTo>
                    <a:pt x="688906" y="550052"/>
                  </a:lnTo>
                  <a:lnTo>
                    <a:pt x="682794" y="510736"/>
                  </a:lnTo>
                  <a:lnTo>
                    <a:pt x="665439" y="466665"/>
                  </a:lnTo>
                  <a:lnTo>
                    <a:pt x="639675" y="429646"/>
                  </a:lnTo>
                  <a:lnTo>
                    <a:pt x="620267" y="412095"/>
                  </a:lnTo>
                  <a:close/>
                </a:path>
                <a:path w="688975" h="744220">
                  <a:moveTo>
                    <a:pt x="352243" y="79444"/>
                  </a:moveTo>
                  <a:lnTo>
                    <a:pt x="201360" y="79444"/>
                  </a:lnTo>
                  <a:lnTo>
                    <a:pt x="234713" y="85641"/>
                  </a:lnTo>
                  <a:lnTo>
                    <a:pt x="262077" y="98416"/>
                  </a:lnTo>
                  <a:lnTo>
                    <a:pt x="299757" y="140511"/>
                  </a:lnTo>
                  <a:lnTo>
                    <a:pt x="315681" y="188964"/>
                  </a:lnTo>
                  <a:lnTo>
                    <a:pt x="318590" y="230488"/>
                  </a:lnTo>
                  <a:lnTo>
                    <a:pt x="317758" y="251414"/>
                  </a:lnTo>
                  <a:lnTo>
                    <a:pt x="316379" y="270820"/>
                  </a:lnTo>
                  <a:lnTo>
                    <a:pt x="314821" y="290216"/>
                  </a:lnTo>
                  <a:lnTo>
                    <a:pt x="311597" y="328655"/>
                  </a:lnTo>
                  <a:lnTo>
                    <a:pt x="311497" y="329849"/>
                  </a:lnTo>
                  <a:lnTo>
                    <a:pt x="311218" y="330688"/>
                  </a:lnTo>
                  <a:lnTo>
                    <a:pt x="310989" y="331716"/>
                  </a:lnTo>
                  <a:lnTo>
                    <a:pt x="386036" y="331716"/>
                  </a:lnTo>
                  <a:lnTo>
                    <a:pt x="388548" y="306608"/>
                  </a:lnTo>
                  <a:lnTo>
                    <a:pt x="391151" y="277786"/>
                  </a:lnTo>
                  <a:lnTo>
                    <a:pt x="391274" y="276424"/>
                  </a:lnTo>
                  <a:lnTo>
                    <a:pt x="393039" y="246215"/>
                  </a:lnTo>
                  <a:lnTo>
                    <a:pt x="393151" y="230488"/>
                  </a:lnTo>
                  <a:lnTo>
                    <a:pt x="393254" y="215970"/>
                  </a:lnTo>
                  <a:lnTo>
                    <a:pt x="391329" y="185679"/>
                  </a:lnTo>
                  <a:lnTo>
                    <a:pt x="384915" y="148870"/>
                  </a:lnTo>
                  <a:lnTo>
                    <a:pt x="373162" y="114529"/>
                  </a:lnTo>
                  <a:lnTo>
                    <a:pt x="355332" y="83000"/>
                  </a:lnTo>
                  <a:lnTo>
                    <a:pt x="352243" y="79444"/>
                  </a:lnTo>
                  <a:close/>
                </a:path>
              </a:pathLst>
            </a:custGeom>
            <a:solidFill>
              <a:srgbClr val="042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741805" algn="l"/>
                <a:tab pos="2037080" algn="l"/>
                <a:tab pos="2099945" algn="l"/>
                <a:tab pos="3150235" algn="l"/>
                <a:tab pos="3549015" algn="l"/>
                <a:tab pos="4526915" algn="l"/>
                <a:tab pos="5791200" algn="l"/>
              </a:tabLst>
            </a:pPr>
            <a:r>
              <a:rPr spc="-10" dirty="0"/>
              <a:t>Alfie</a:t>
            </a:r>
            <a:r>
              <a:rPr dirty="0"/>
              <a:t>	</a:t>
            </a:r>
            <a:r>
              <a:rPr spc="-10" dirty="0"/>
              <a:t>repeats</a:t>
            </a:r>
            <a:r>
              <a:rPr dirty="0"/>
              <a:t>	</a:t>
            </a:r>
            <a:r>
              <a:rPr spc="-10" dirty="0"/>
              <a:t>words </a:t>
            </a:r>
            <a:r>
              <a:rPr spc="-20" dirty="0"/>
              <a:t>when</a:t>
            </a:r>
            <a:r>
              <a:rPr dirty="0"/>
              <a:t>		</a:t>
            </a:r>
            <a:r>
              <a:rPr spc="-25" dirty="0"/>
              <a:t>he</a:t>
            </a:r>
            <a:r>
              <a:rPr dirty="0"/>
              <a:t>	</a:t>
            </a:r>
            <a:r>
              <a:rPr spc="-25" dirty="0"/>
              <a:t>is </a:t>
            </a:r>
            <a:r>
              <a:rPr spc="-10" dirty="0"/>
              <a:t>communicating,</a:t>
            </a:r>
            <a:r>
              <a:rPr dirty="0"/>
              <a:t>	</a:t>
            </a:r>
            <a:r>
              <a:rPr spc="-20" dirty="0"/>
              <a:t>this </a:t>
            </a:r>
            <a:r>
              <a:rPr spc="-10" dirty="0"/>
              <a:t>helps</a:t>
            </a:r>
            <a:r>
              <a:rPr dirty="0"/>
              <a:t>	</a:t>
            </a:r>
            <a:r>
              <a:rPr spc="-25" dirty="0"/>
              <a:t>him</a:t>
            </a:r>
            <a:r>
              <a:rPr dirty="0"/>
              <a:t>	</a:t>
            </a:r>
            <a:r>
              <a:rPr spc="-10" dirty="0"/>
              <a:t>understand.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567979" y="912702"/>
            <a:ext cx="9128760" cy="8802370"/>
            <a:chOff x="8567979" y="912702"/>
            <a:chExt cx="9128760" cy="88023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17276" y="1209663"/>
              <a:ext cx="108916" cy="1058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87035" y="8577253"/>
              <a:ext cx="108921" cy="1089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52609" y="4179006"/>
              <a:ext cx="108921" cy="1089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7979" y="912702"/>
              <a:ext cx="9128330" cy="88023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1333" rIns="0" bIns="0" rtlCol="0">
            <a:spAutoFit/>
          </a:bodyPr>
          <a:lstStyle/>
          <a:p>
            <a:pPr marL="5838825">
              <a:lnSpc>
                <a:spcPct val="100000"/>
              </a:lnSpc>
              <a:spcBef>
                <a:spcPts val="135"/>
              </a:spcBef>
            </a:pPr>
            <a:r>
              <a:rPr dirty="0"/>
              <a:t>Spotted</a:t>
            </a:r>
            <a:r>
              <a:rPr spc="5" dirty="0"/>
              <a:t> </a:t>
            </a:r>
            <a:r>
              <a:rPr spc="-10" dirty="0"/>
              <a:t>socks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372003" y="2057646"/>
            <a:ext cx="2980690" cy="5956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00" dirty="0">
                <a:solidFill>
                  <a:srgbClr val="E6E7E8"/>
                </a:solidFill>
                <a:latin typeface="FS Me"/>
                <a:cs typeface="FS Me"/>
              </a:rPr>
              <a:t>Spotted</a:t>
            </a:r>
            <a:r>
              <a:rPr sz="3700" spc="5" dirty="0">
                <a:solidFill>
                  <a:srgbClr val="E6E7E8"/>
                </a:solidFill>
                <a:latin typeface="FS Me"/>
                <a:cs typeface="FS Me"/>
              </a:rPr>
              <a:t> </a:t>
            </a:r>
            <a:r>
              <a:rPr sz="3700" spc="-10" dirty="0">
                <a:solidFill>
                  <a:srgbClr val="E6E7E8"/>
                </a:solidFill>
                <a:latin typeface="FS Me"/>
                <a:cs typeface="FS Me"/>
              </a:rPr>
              <a:t>socks</a:t>
            </a:r>
            <a:endParaRPr sz="37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5602" y="2829545"/>
            <a:ext cx="6659880" cy="429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336040" algn="l"/>
                <a:tab pos="2292350" algn="l"/>
                <a:tab pos="2336165" algn="l"/>
                <a:tab pos="2804160" algn="l"/>
                <a:tab pos="3263265" algn="l"/>
                <a:tab pos="3999229" algn="l"/>
                <a:tab pos="4623435" algn="l"/>
                <a:tab pos="4702175" algn="l"/>
                <a:tab pos="4902835" algn="l"/>
              </a:tabLst>
            </a:pP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Poppy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likes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to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write things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down,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as 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speaking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	</a:t>
            </a:r>
            <a:r>
              <a:rPr sz="6000" spc="-20" dirty="0">
                <a:solidFill>
                  <a:srgbClr val="004D71"/>
                </a:solidFill>
                <a:latin typeface="FS Me"/>
                <a:cs typeface="FS Me"/>
              </a:rPr>
              <a:t>make 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her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004D71"/>
                </a:solidFill>
                <a:latin typeface="FS Me"/>
                <a:cs typeface="FS Me"/>
              </a:rPr>
              <a:t>feel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worried.</a:t>
            </a:r>
            <a:endParaRPr sz="6000">
              <a:latin typeface="FS Me"/>
              <a:cs typeface="FS M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9327" y="1815128"/>
            <a:ext cx="7606629" cy="692802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17277" y="1209663"/>
            <a:ext cx="108916" cy="1058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52609" y="4179006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66736" y="671219"/>
            <a:ext cx="108921" cy="1089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3718" y="8319175"/>
            <a:ext cx="108921" cy="10891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508135" y="9108370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4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4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0" y="210100"/>
                </a:lnTo>
                <a:lnTo>
                  <a:pt x="220239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4">
                <a:moveTo>
                  <a:pt x="542563" y="254558"/>
                </a:moveTo>
                <a:lnTo>
                  <a:pt x="313524" y="254558"/>
                </a:lnTo>
                <a:lnTo>
                  <a:pt x="329310" y="260388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4">
                <a:moveTo>
                  <a:pt x="568823" y="59959"/>
                </a:moveTo>
                <a:lnTo>
                  <a:pt x="450342" y="59959"/>
                </a:lnTo>
                <a:lnTo>
                  <a:pt x="475811" y="63068"/>
                </a:lnTo>
                <a:lnTo>
                  <a:pt x="499004" y="74035"/>
                </a:lnTo>
                <a:lnTo>
                  <a:pt x="517715" y="92227"/>
                </a:lnTo>
                <a:lnTo>
                  <a:pt x="528305" y="109913"/>
                </a:lnTo>
                <a:lnTo>
                  <a:pt x="534677" y="128455"/>
                </a:lnTo>
                <a:lnTo>
                  <a:pt x="536451" y="147886"/>
                </a:lnTo>
                <a:lnTo>
                  <a:pt x="533247" y="168236"/>
                </a:lnTo>
                <a:lnTo>
                  <a:pt x="524717" y="189081"/>
                </a:lnTo>
                <a:lnTo>
                  <a:pt x="512099" y="205727"/>
                </a:lnTo>
                <a:lnTo>
                  <a:pt x="511975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3" y="59959"/>
                </a:lnTo>
                <a:close/>
              </a:path>
              <a:path w="596265" h="440054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59"/>
                </a:lnTo>
                <a:lnTo>
                  <a:pt x="568823" y="59959"/>
                </a:lnTo>
                <a:lnTo>
                  <a:pt x="558571" y="46456"/>
                </a:lnTo>
                <a:lnTo>
                  <a:pt x="537247" y="26105"/>
                </a:lnTo>
                <a:lnTo>
                  <a:pt x="513260" y="11317"/>
                </a:lnTo>
                <a:lnTo>
                  <a:pt x="486583" y="2485"/>
                </a:lnTo>
                <a:lnTo>
                  <a:pt x="457187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0428" y="1370274"/>
            <a:ext cx="596265" cy="440055"/>
          </a:xfrm>
          <a:custGeom>
            <a:avLst/>
            <a:gdLst/>
            <a:ahLst/>
            <a:cxnLst/>
            <a:rect l="l" t="t" r="r" b="b"/>
            <a:pathLst>
              <a:path w="596265" h="440055">
                <a:moveTo>
                  <a:pt x="144264" y="151283"/>
                </a:moveTo>
                <a:lnTo>
                  <a:pt x="91622" y="161067"/>
                </a:lnTo>
                <a:lnTo>
                  <a:pt x="40569" y="194908"/>
                </a:lnTo>
                <a:lnTo>
                  <a:pt x="6965" y="248783"/>
                </a:lnTo>
                <a:lnTo>
                  <a:pt x="0" y="281673"/>
                </a:lnTo>
                <a:lnTo>
                  <a:pt x="90" y="312510"/>
                </a:lnTo>
                <a:lnTo>
                  <a:pt x="19168" y="368146"/>
                </a:lnTo>
                <a:lnTo>
                  <a:pt x="67588" y="419382"/>
                </a:lnTo>
                <a:lnTo>
                  <a:pt x="103233" y="435060"/>
                </a:lnTo>
                <a:lnTo>
                  <a:pt x="141872" y="439514"/>
                </a:lnTo>
                <a:lnTo>
                  <a:pt x="181228" y="432130"/>
                </a:lnTo>
                <a:lnTo>
                  <a:pt x="203451" y="422646"/>
                </a:lnTo>
                <a:lnTo>
                  <a:pt x="223648" y="410298"/>
                </a:lnTo>
                <a:lnTo>
                  <a:pt x="241809" y="395093"/>
                </a:lnTo>
                <a:lnTo>
                  <a:pt x="255911" y="379292"/>
                </a:lnTo>
                <a:lnTo>
                  <a:pt x="148195" y="379292"/>
                </a:lnTo>
                <a:lnTo>
                  <a:pt x="119522" y="376381"/>
                </a:lnTo>
                <a:lnTo>
                  <a:pt x="73418" y="340410"/>
                </a:lnTo>
                <a:lnTo>
                  <a:pt x="58908" y="294449"/>
                </a:lnTo>
                <a:lnTo>
                  <a:pt x="62095" y="271395"/>
                </a:lnTo>
                <a:lnTo>
                  <a:pt x="86360" y="231010"/>
                </a:lnTo>
                <a:lnTo>
                  <a:pt x="123326" y="211184"/>
                </a:lnTo>
                <a:lnTo>
                  <a:pt x="145465" y="208000"/>
                </a:lnTo>
                <a:lnTo>
                  <a:pt x="347698" y="208000"/>
                </a:lnTo>
                <a:lnTo>
                  <a:pt x="340588" y="205727"/>
                </a:lnTo>
                <a:lnTo>
                  <a:pt x="336943" y="203860"/>
                </a:lnTo>
                <a:lnTo>
                  <a:pt x="332790" y="202120"/>
                </a:lnTo>
                <a:lnTo>
                  <a:pt x="338790" y="184607"/>
                </a:lnTo>
                <a:lnTo>
                  <a:pt x="282219" y="184607"/>
                </a:lnTo>
                <a:lnTo>
                  <a:pt x="258571" y="176288"/>
                </a:lnTo>
                <a:lnTo>
                  <a:pt x="237295" y="169041"/>
                </a:lnTo>
                <a:lnTo>
                  <a:pt x="215834" y="162480"/>
                </a:lnTo>
                <a:lnTo>
                  <a:pt x="194076" y="157029"/>
                </a:lnTo>
                <a:lnTo>
                  <a:pt x="171907" y="153111"/>
                </a:lnTo>
                <a:lnTo>
                  <a:pt x="144264" y="151283"/>
                </a:lnTo>
                <a:close/>
              </a:path>
              <a:path w="596265" h="440055">
                <a:moveTo>
                  <a:pt x="347698" y="208000"/>
                </a:moveTo>
                <a:lnTo>
                  <a:pt x="145465" y="208000"/>
                </a:lnTo>
                <a:lnTo>
                  <a:pt x="161030" y="208190"/>
                </a:lnTo>
                <a:lnTo>
                  <a:pt x="176352" y="210100"/>
                </a:lnTo>
                <a:lnTo>
                  <a:pt x="220244" y="222060"/>
                </a:lnTo>
                <a:lnTo>
                  <a:pt x="261823" y="235877"/>
                </a:lnTo>
                <a:lnTo>
                  <a:pt x="262369" y="236232"/>
                </a:lnTo>
                <a:lnTo>
                  <a:pt x="263080" y="236575"/>
                </a:lnTo>
                <a:lnTo>
                  <a:pt x="246095" y="284310"/>
                </a:lnTo>
                <a:lnTo>
                  <a:pt x="223138" y="329387"/>
                </a:lnTo>
                <a:lnTo>
                  <a:pt x="191134" y="363255"/>
                </a:lnTo>
                <a:lnTo>
                  <a:pt x="148195" y="379292"/>
                </a:lnTo>
                <a:lnTo>
                  <a:pt x="255911" y="379292"/>
                </a:lnTo>
                <a:lnTo>
                  <a:pt x="281041" y="340410"/>
                </a:lnTo>
                <a:lnTo>
                  <a:pt x="298500" y="300342"/>
                </a:lnTo>
                <a:lnTo>
                  <a:pt x="309800" y="266236"/>
                </a:lnTo>
                <a:lnTo>
                  <a:pt x="313524" y="254558"/>
                </a:lnTo>
                <a:lnTo>
                  <a:pt x="542563" y="254558"/>
                </a:lnTo>
                <a:lnTo>
                  <a:pt x="551459" y="247840"/>
                </a:lnTo>
                <a:lnTo>
                  <a:pt x="565134" y="231774"/>
                </a:lnTo>
                <a:lnTo>
                  <a:pt x="440926" y="231774"/>
                </a:lnTo>
                <a:lnTo>
                  <a:pt x="424271" y="230177"/>
                </a:lnTo>
                <a:lnTo>
                  <a:pt x="407733" y="226606"/>
                </a:lnTo>
                <a:lnTo>
                  <a:pt x="391808" y="222060"/>
                </a:lnTo>
                <a:lnTo>
                  <a:pt x="375985" y="217143"/>
                </a:lnTo>
                <a:lnTo>
                  <a:pt x="347698" y="208000"/>
                </a:lnTo>
                <a:close/>
              </a:path>
              <a:path w="596265" h="440055">
                <a:moveTo>
                  <a:pt x="542563" y="254558"/>
                </a:moveTo>
                <a:lnTo>
                  <a:pt x="313524" y="254558"/>
                </a:lnTo>
                <a:lnTo>
                  <a:pt x="322224" y="257733"/>
                </a:lnTo>
                <a:lnTo>
                  <a:pt x="329310" y="260400"/>
                </a:lnTo>
                <a:lnTo>
                  <a:pt x="379004" y="276710"/>
                </a:lnTo>
                <a:lnTo>
                  <a:pt x="422732" y="286219"/>
                </a:lnTo>
                <a:lnTo>
                  <a:pt x="458345" y="288004"/>
                </a:lnTo>
                <a:lnTo>
                  <a:pt x="491824" y="282579"/>
                </a:lnTo>
                <a:lnTo>
                  <a:pt x="522939" y="269380"/>
                </a:lnTo>
                <a:lnTo>
                  <a:pt x="542563" y="254558"/>
                </a:lnTo>
                <a:close/>
              </a:path>
              <a:path w="596265" h="440055">
                <a:moveTo>
                  <a:pt x="568824" y="59960"/>
                </a:moveTo>
                <a:lnTo>
                  <a:pt x="450342" y="59960"/>
                </a:lnTo>
                <a:lnTo>
                  <a:pt x="475811" y="63072"/>
                </a:lnTo>
                <a:lnTo>
                  <a:pt x="499004" y="74040"/>
                </a:lnTo>
                <a:lnTo>
                  <a:pt x="517715" y="92227"/>
                </a:lnTo>
                <a:lnTo>
                  <a:pt x="528306" y="109913"/>
                </a:lnTo>
                <a:lnTo>
                  <a:pt x="534679" y="128455"/>
                </a:lnTo>
                <a:lnTo>
                  <a:pt x="536457" y="147886"/>
                </a:lnTo>
                <a:lnTo>
                  <a:pt x="533260" y="168236"/>
                </a:lnTo>
                <a:lnTo>
                  <a:pt x="524722" y="189081"/>
                </a:lnTo>
                <a:lnTo>
                  <a:pt x="512100" y="205727"/>
                </a:lnTo>
                <a:lnTo>
                  <a:pt x="511976" y="205890"/>
                </a:lnTo>
                <a:lnTo>
                  <a:pt x="495139" y="218690"/>
                </a:lnTo>
                <a:lnTo>
                  <a:pt x="474357" y="227495"/>
                </a:lnTo>
                <a:lnTo>
                  <a:pt x="457641" y="231010"/>
                </a:lnTo>
                <a:lnTo>
                  <a:pt x="440926" y="231774"/>
                </a:lnTo>
                <a:lnTo>
                  <a:pt x="565134" y="231774"/>
                </a:lnTo>
                <a:lnTo>
                  <a:pt x="573055" y="222468"/>
                </a:lnTo>
                <a:lnTo>
                  <a:pt x="587624" y="194330"/>
                </a:lnTo>
                <a:lnTo>
                  <a:pt x="595155" y="163528"/>
                </a:lnTo>
                <a:lnTo>
                  <a:pt x="595523" y="138353"/>
                </a:lnTo>
                <a:lnTo>
                  <a:pt x="595642" y="130162"/>
                </a:lnTo>
                <a:lnTo>
                  <a:pt x="591593" y="106953"/>
                </a:lnTo>
                <a:lnTo>
                  <a:pt x="583869" y="85299"/>
                </a:lnTo>
                <a:lnTo>
                  <a:pt x="572870" y="65341"/>
                </a:lnTo>
                <a:lnTo>
                  <a:pt x="572764" y="65150"/>
                </a:lnTo>
                <a:lnTo>
                  <a:pt x="568824" y="59960"/>
                </a:lnTo>
                <a:close/>
              </a:path>
              <a:path w="596265" h="440055">
                <a:moveTo>
                  <a:pt x="457187" y="0"/>
                </a:moveTo>
                <a:lnTo>
                  <a:pt x="391204" y="16876"/>
                </a:lnTo>
                <a:lnTo>
                  <a:pt x="339013" y="60871"/>
                </a:lnTo>
                <a:lnTo>
                  <a:pt x="315040" y="97907"/>
                </a:lnTo>
                <a:lnTo>
                  <a:pt x="297421" y="138353"/>
                </a:lnTo>
                <a:lnTo>
                  <a:pt x="285953" y="172893"/>
                </a:lnTo>
                <a:lnTo>
                  <a:pt x="282219" y="184607"/>
                </a:lnTo>
                <a:lnTo>
                  <a:pt x="338790" y="184607"/>
                </a:lnTo>
                <a:lnTo>
                  <a:pt x="341640" y="176288"/>
                </a:lnTo>
                <a:lnTo>
                  <a:pt x="351382" y="150590"/>
                </a:lnTo>
                <a:lnTo>
                  <a:pt x="378002" y="102260"/>
                </a:lnTo>
                <a:lnTo>
                  <a:pt x="411062" y="72024"/>
                </a:lnTo>
                <a:lnTo>
                  <a:pt x="450342" y="59960"/>
                </a:lnTo>
                <a:lnTo>
                  <a:pt x="568824" y="59960"/>
                </a:lnTo>
                <a:lnTo>
                  <a:pt x="558571" y="46456"/>
                </a:lnTo>
                <a:lnTo>
                  <a:pt x="537247" y="26106"/>
                </a:lnTo>
                <a:lnTo>
                  <a:pt x="513260" y="11322"/>
                </a:lnTo>
                <a:lnTo>
                  <a:pt x="486583" y="2490"/>
                </a:lnTo>
                <a:lnTo>
                  <a:pt x="457187" y="0"/>
                </a:lnTo>
                <a:close/>
              </a:path>
            </a:pathLst>
          </a:custGeom>
          <a:solidFill>
            <a:srgbClr val="555A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678679" y="8924546"/>
            <a:ext cx="883285" cy="955675"/>
          </a:xfrm>
          <a:custGeom>
            <a:avLst/>
            <a:gdLst/>
            <a:ahLst/>
            <a:cxnLst/>
            <a:rect l="l" t="t" r="r" b="b"/>
            <a:pathLst>
              <a:path w="883284" h="955675">
                <a:moveTo>
                  <a:pt x="262231" y="0"/>
                </a:moveTo>
                <a:lnTo>
                  <a:pt x="215455" y="2407"/>
                </a:lnTo>
                <a:lnTo>
                  <a:pt x="163709" y="15151"/>
                </a:lnTo>
                <a:lnTo>
                  <a:pt x="118013" y="37902"/>
                </a:lnTo>
                <a:lnTo>
                  <a:pt x="78057" y="69900"/>
                </a:lnTo>
                <a:lnTo>
                  <a:pt x="43506" y="110434"/>
                </a:lnTo>
                <a:lnTo>
                  <a:pt x="20154" y="150843"/>
                </a:lnTo>
                <a:lnTo>
                  <a:pt x="5632" y="193912"/>
                </a:lnTo>
                <a:lnTo>
                  <a:pt x="0" y="238384"/>
                </a:lnTo>
                <a:lnTo>
                  <a:pt x="3286" y="283055"/>
                </a:lnTo>
                <a:lnTo>
                  <a:pt x="15523" y="326718"/>
                </a:lnTo>
                <a:lnTo>
                  <a:pt x="36741" y="368167"/>
                </a:lnTo>
                <a:lnTo>
                  <a:pt x="61744" y="401615"/>
                </a:lnTo>
                <a:lnTo>
                  <a:pt x="90724" y="430493"/>
                </a:lnTo>
                <a:lnTo>
                  <a:pt x="123668" y="454789"/>
                </a:lnTo>
                <a:lnTo>
                  <a:pt x="160566" y="474492"/>
                </a:lnTo>
                <a:lnTo>
                  <a:pt x="231878" y="498465"/>
                </a:lnTo>
                <a:lnTo>
                  <a:pt x="305943" y="511322"/>
                </a:lnTo>
                <a:lnTo>
                  <a:pt x="388950" y="517862"/>
                </a:lnTo>
                <a:lnTo>
                  <a:pt x="386539" y="539016"/>
                </a:lnTo>
                <a:lnTo>
                  <a:pt x="380757" y="598315"/>
                </a:lnTo>
                <a:lnTo>
                  <a:pt x="378471" y="636879"/>
                </a:lnTo>
                <a:lnTo>
                  <a:pt x="378106" y="675498"/>
                </a:lnTo>
                <a:lnTo>
                  <a:pt x="380239" y="712252"/>
                </a:lnTo>
                <a:lnTo>
                  <a:pt x="380352" y="714192"/>
                </a:lnTo>
                <a:lnTo>
                  <a:pt x="388713" y="763121"/>
                </a:lnTo>
                <a:lnTo>
                  <a:pt x="404151" y="807957"/>
                </a:lnTo>
                <a:lnTo>
                  <a:pt x="427108" y="848379"/>
                </a:lnTo>
                <a:lnTo>
                  <a:pt x="458021" y="884070"/>
                </a:lnTo>
                <a:lnTo>
                  <a:pt x="497332" y="914712"/>
                </a:lnTo>
                <a:lnTo>
                  <a:pt x="538325" y="936475"/>
                </a:lnTo>
                <a:lnTo>
                  <a:pt x="580475" y="949958"/>
                </a:lnTo>
                <a:lnTo>
                  <a:pt x="623696" y="955175"/>
                </a:lnTo>
                <a:lnTo>
                  <a:pt x="667901" y="952138"/>
                </a:lnTo>
                <a:lnTo>
                  <a:pt x="713003" y="940861"/>
                </a:lnTo>
                <a:lnTo>
                  <a:pt x="750323" y="924599"/>
                </a:lnTo>
                <a:lnTo>
                  <a:pt x="783532" y="902798"/>
                </a:lnTo>
                <a:lnTo>
                  <a:pt x="812837" y="875926"/>
                </a:lnTo>
                <a:lnTo>
                  <a:pt x="832593" y="851644"/>
                </a:lnTo>
                <a:lnTo>
                  <a:pt x="623595" y="851644"/>
                </a:lnTo>
                <a:lnTo>
                  <a:pt x="585101" y="845815"/>
                </a:lnTo>
                <a:lnTo>
                  <a:pt x="523315" y="808240"/>
                </a:lnTo>
                <a:lnTo>
                  <a:pt x="500037" y="776930"/>
                </a:lnTo>
                <a:lnTo>
                  <a:pt x="479207" y="722531"/>
                </a:lnTo>
                <a:lnTo>
                  <a:pt x="474423" y="668214"/>
                </a:lnTo>
                <a:lnTo>
                  <a:pt x="474332" y="664674"/>
                </a:lnTo>
                <a:lnTo>
                  <a:pt x="475439" y="636879"/>
                </a:lnTo>
                <a:lnTo>
                  <a:pt x="475471" y="636079"/>
                </a:lnTo>
                <a:lnTo>
                  <a:pt x="477159" y="609319"/>
                </a:lnTo>
                <a:lnTo>
                  <a:pt x="477273" y="607499"/>
                </a:lnTo>
                <a:lnTo>
                  <a:pt x="481520" y="550362"/>
                </a:lnTo>
                <a:lnTo>
                  <a:pt x="482003" y="543389"/>
                </a:lnTo>
                <a:lnTo>
                  <a:pt x="483641" y="536506"/>
                </a:lnTo>
                <a:lnTo>
                  <a:pt x="484873" y="528822"/>
                </a:lnTo>
                <a:lnTo>
                  <a:pt x="796277" y="528822"/>
                </a:lnTo>
                <a:lnTo>
                  <a:pt x="767075" y="505633"/>
                </a:lnTo>
                <a:lnTo>
                  <a:pt x="724623" y="481616"/>
                </a:lnTo>
                <a:lnTo>
                  <a:pt x="689144" y="467153"/>
                </a:lnTo>
                <a:lnTo>
                  <a:pt x="615342" y="448823"/>
                </a:lnTo>
                <a:lnTo>
                  <a:pt x="577519" y="443389"/>
                </a:lnTo>
                <a:lnTo>
                  <a:pt x="535874" y="439635"/>
                </a:lnTo>
                <a:lnTo>
                  <a:pt x="493649" y="436747"/>
                </a:lnTo>
                <a:lnTo>
                  <a:pt x="494744" y="425813"/>
                </a:lnTo>
                <a:lnTo>
                  <a:pt x="398564" y="425813"/>
                </a:lnTo>
                <a:lnTo>
                  <a:pt x="354886" y="421883"/>
                </a:lnTo>
                <a:lnTo>
                  <a:pt x="311462" y="416769"/>
                </a:lnTo>
                <a:lnTo>
                  <a:pt x="268546" y="408880"/>
                </a:lnTo>
                <a:lnTo>
                  <a:pt x="226390" y="396628"/>
                </a:lnTo>
                <a:lnTo>
                  <a:pt x="177811" y="372949"/>
                </a:lnTo>
                <a:lnTo>
                  <a:pt x="137452" y="336925"/>
                </a:lnTo>
                <a:lnTo>
                  <a:pt x="111992" y="291132"/>
                </a:lnTo>
                <a:lnTo>
                  <a:pt x="105181" y="241793"/>
                </a:lnTo>
                <a:lnTo>
                  <a:pt x="116838" y="193211"/>
                </a:lnTo>
                <a:lnTo>
                  <a:pt x="146786" y="149689"/>
                </a:lnTo>
                <a:lnTo>
                  <a:pt x="180898" y="122373"/>
                </a:lnTo>
                <a:lnTo>
                  <a:pt x="218039" y="106558"/>
                </a:lnTo>
                <a:lnTo>
                  <a:pt x="258057" y="102496"/>
                </a:lnTo>
                <a:lnTo>
                  <a:pt x="451432" y="102496"/>
                </a:lnTo>
                <a:lnTo>
                  <a:pt x="423799" y="70695"/>
                </a:lnTo>
                <a:lnTo>
                  <a:pt x="387258" y="41282"/>
                </a:lnTo>
                <a:lnTo>
                  <a:pt x="348143" y="19592"/>
                </a:lnTo>
                <a:lnTo>
                  <a:pt x="306464" y="5779"/>
                </a:lnTo>
                <a:lnTo>
                  <a:pt x="262231" y="0"/>
                </a:lnTo>
                <a:close/>
              </a:path>
              <a:path w="883284" h="955675">
                <a:moveTo>
                  <a:pt x="796277" y="528822"/>
                </a:moveTo>
                <a:lnTo>
                  <a:pt x="484873" y="528822"/>
                </a:lnTo>
                <a:lnTo>
                  <a:pt x="531958" y="533149"/>
                </a:lnTo>
                <a:lnTo>
                  <a:pt x="579008" y="539016"/>
                </a:lnTo>
                <a:lnTo>
                  <a:pt x="625530" y="548580"/>
                </a:lnTo>
                <a:lnTo>
                  <a:pt x="671029" y="564001"/>
                </a:lnTo>
                <a:lnTo>
                  <a:pt x="716048" y="589978"/>
                </a:lnTo>
                <a:lnTo>
                  <a:pt x="752132" y="627527"/>
                </a:lnTo>
                <a:lnTo>
                  <a:pt x="771590" y="668214"/>
                </a:lnTo>
                <a:lnTo>
                  <a:pt x="776757" y="712252"/>
                </a:lnTo>
                <a:lnTo>
                  <a:pt x="767798" y="755675"/>
                </a:lnTo>
                <a:lnTo>
                  <a:pt x="744880" y="794519"/>
                </a:lnTo>
                <a:lnTo>
                  <a:pt x="690981" y="837797"/>
                </a:lnTo>
                <a:lnTo>
                  <a:pt x="623595" y="851644"/>
                </a:lnTo>
                <a:lnTo>
                  <a:pt x="832593" y="851644"/>
                </a:lnTo>
                <a:lnTo>
                  <a:pt x="838441" y="844455"/>
                </a:lnTo>
                <a:lnTo>
                  <a:pt x="863916" y="800342"/>
                </a:lnTo>
                <a:lnTo>
                  <a:pt x="878957" y="754028"/>
                </a:lnTo>
                <a:lnTo>
                  <a:pt x="882896" y="705624"/>
                </a:lnTo>
                <a:lnTo>
                  <a:pt x="875068" y="655238"/>
                </a:lnTo>
                <a:lnTo>
                  <a:pt x="858158" y="609319"/>
                </a:lnTo>
                <a:lnTo>
                  <a:pt x="834251" y="569241"/>
                </a:lnTo>
                <a:lnTo>
                  <a:pt x="803754" y="534760"/>
                </a:lnTo>
                <a:lnTo>
                  <a:pt x="796277" y="528822"/>
                </a:lnTo>
                <a:close/>
              </a:path>
              <a:path w="883284" h="955675">
                <a:moveTo>
                  <a:pt x="451432" y="102496"/>
                </a:moveTo>
                <a:lnTo>
                  <a:pt x="258057" y="102496"/>
                </a:lnTo>
                <a:lnTo>
                  <a:pt x="300799" y="110434"/>
                </a:lnTo>
                <a:lnTo>
                  <a:pt x="335871" y="126811"/>
                </a:lnTo>
                <a:lnTo>
                  <a:pt x="384161" y="180764"/>
                </a:lnTo>
                <a:lnTo>
                  <a:pt x="398538" y="216644"/>
                </a:lnTo>
                <a:lnTo>
                  <a:pt x="407622" y="269368"/>
                </a:lnTo>
                <a:lnTo>
                  <a:pt x="408178" y="291132"/>
                </a:lnTo>
                <a:lnTo>
                  <a:pt x="408304" y="296075"/>
                </a:lnTo>
                <a:lnTo>
                  <a:pt x="405472" y="347763"/>
                </a:lnTo>
                <a:lnTo>
                  <a:pt x="399211" y="423412"/>
                </a:lnTo>
                <a:lnTo>
                  <a:pt x="398843" y="424492"/>
                </a:lnTo>
                <a:lnTo>
                  <a:pt x="398564" y="425813"/>
                </a:lnTo>
                <a:lnTo>
                  <a:pt x="494744" y="425813"/>
                </a:lnTo>
                <a:lnTo>
                  <a:pt x="497967" y="393631"/>
                </a:lnTo>
                <a:lnTo>
                  <a:pt x="501455" y="354948"/>
                </a:lnTo>
                <a:lnTo>
                  <a:pt x="503716" y="316232"/>
                </a:lnTo>
                <a:lnTo>
                  <a:pt x="503860" y="296075"/>
                </a:lnTo>
                <a:lnTo>
                  <a:pt x="503953" y="283055"/>
                </a:lnTo>
                <a:lnTo>
                  <a:pt x="501523" y="238653"/>
                </a:lnTo>
                <a:lnTo>
                  <a:pt x="493304" y="191473"/>
                </a:lnTo>
                <a:lnTo>
                  <a:pt x="478243" y="147459"/>
                </a:lnTo>
                <a:lnTo>
                  <a:pt x="455392" y="107052"/>
                </a:lnTo>
                <a:lnTo>
                  <a:pt x="451432" y="102496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40769" y="3438507"/>
            <a:ext cx="108921" cy="1089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9606" y="1933322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22912" y="3267492"/>
            <a:ext cx="108916" cy="1089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86502" y="3918996"/>
            <a:ext cx="108921" cy="108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35433" y="7768068"/>
            <a:ext cx="108916" cy="1089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64311" y="8948149"/>
            <a:ext cx="108921" cy="10891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16462" y="9497510"/>
            <a:ext cx="108921" cy="108916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4868745" y="3581698"/>
            <a:ext cx="757555" cy="818515"/>
          </a:xfrm>
          <a:custGeom>
            <a:avLst/>
            <a:gdLst/>
            <a:ahLst/>
            <a:cxnLst/>
            <a:rect l="l" t="t" r="r" b="b"/>
            <a:pathLst>
              <a:path w="757555" h="818514">
                <a:moveTo>
                  <a:pt x="234143" y="0"/>
                </a:moveTo>
                <a:lnTo>
                  <a:pt x="184261" y="1484"/>
                </a:lnTo>
                <a:lnTo>
                  <a:pt x="139820" y="12426"/>
                </a:lnTo>
                <a:lnTo>
                  <a:pt x="100579" y="31962"/>
                </a:lnTo>
                <a:lnTo>
                  <a:pt x="66269" y="59439"/>
                </a:lnTo>
                <a:lnTo>
                  <a:pt x="36595" y="94257"/>
                </a:lnTo>
                <a:lnTo>
                  <a:pt x="13433" y="136209"/>
                </a:lnTo>
                <a:lnTo>
                  <a:pt x="1211" y="181136"/>
                </a:lnTo>
                <a:lnTo>
                  <a:pt x="0" y="227203"/>
                </a:lnTo>
                <a:lnTo>
                  <a:pt x="9842" y="272622"/>
                </a:lnTo>
                <a:lnTo>
                  <a:pt x="30781" y="315605"/>
                </a:lnTo>
                <a:lnTo>
                  <a:pt x="77144" y="369130"/>
                </a:lnTo>
                <a:lnTo>
                  <a:pt x="137118" y="406918"/>
                </a:lnTo>
                <a:lnTo>
                  <a:pt x="198375" y="427502"/>
                </a:lnTo>
                <a:lnTo>
                  <a:pt x="261985" y="438541"/>
                </a:lnTo>
                <a:lnTo>
                  <a:pt x="333270" y="444168"/>
                </a:lnTo>
                <a:lnTo>
                  <a:pt x="330144" y="471755"/>
                </a:lnTo>
                <a:lnTo>
                  <a:pt x="329256" y="480172"/>
                </a:lnTo>
                <a:lnTo>
                  <a:pt x="326236" y="513262"/>
                </a:lnTo>
                <a:lnTo>
                  <a:pt x="324314" y="545695"/>
                </a:lnTo>
                <a:lnTo>
                  <a:pt x="324273" y="546382"/>
                </a:lnTo>
                <a:lnTo>
                  <a:pt x="324125" y="562138"/>
                </a:lnTo>
                <a:lnTo>
                  <a:pt x="324049" y="570253"/>
                </a:lnTo>
                <a:lnTo>
                  <a:pt x="323961" y="579547"/>
                </a:lnTo>
                <a:lnTo>
                  <a:pt x="335801" y="664772"/>
                </a:lnTo>
                <a:lnTo>
                  <a:pt x="355357" y="711163"/>
                </a:lnTo>
                <a:lnTo>
                  <a:pt x="385297" y="751415"/>
                </a:lnTo>
                <a:lnTo>
                  <a:pt x="426361" y="784997"/>
                </a:lnTo>
                <a:lnTo>
                  <a:pt x="470522" y="807249"/>
                </a:lnTo>
                <a:lnTo>
                  <a:pt x="516472" y="818459"/>
                </a:lnTo>
                <a:lnTo>
                  <a:pt x="563280" y="818459"/>
                </a:lnTo>
                <a:lnTo>
                  <a:pt x="611577" y="807464"/>
                </a:lnTo>
                <a:lnTo>
                  <a:pt x="672155" y="774763"/>
                </a:lnTo>
                <a:lnTo>
                  <a:pt x="714289" y="730832"/>
                </a:lnTo>
                <a:lnTo>
                  <a:pt x="534793" y="730832"/>
                </a:lnTo>
                <a:lnTo>
                  <a:pt x="501733" y="725827"/>
                </a:lnTo>
                <a:lnTo>
                  <a:pt x="448666" y="693552"/>
                </a:lnTo>
                <a:lnTo>
                  <a:pt x="417747" y="643778"/>
                </a:lnTo>
                <a:lnTo>
                  <a:pt x="407252" y="595355"/>
                </a:lnTo>
                <a:lnTo>
                  <a:pt x="406678" y="573292"/>
                </a:lnTo>
                <a:lnTo>
                  <a:pt x="406599" y="570253"/>
                </a:lnTo>
                <a:lnTo>
                  <a:pt x="407552" y="546382"/>
                </a:lnTo>
                <a:lnTo>
                  <a:pt x="407580" y="545695"/>
                </a:lnTo>
                <a:lnTo>
                  <a:pt x="409128" y="521147"/>
                </a:lnTo>
                <a:lnTo>
                  <a:pt x="412710" y="472897"/>
                </a:lnTo>
                <a:lnTo>
                  <a:pt x="413191" y="466088"/>
                </a:lnTo>
                <a:lnTo>
                  <a:pt x="414600" y="460170"/>
                </a:lnTo>
                <a:lnTo>
                  <a:pt x="415655" y="453578"/>
                </a:lnTo>
                <a:lnTo>
                  <a:pt x="681943" y="453578"/>
                </a:lnTo>
                <a:lnTo>
                  <a:pt x="621560" y="413040"/>
                </a:lnTo>
                <a:lnTo>
                  <a:pt x="559733" y="391453"/>
                </a:lnTo>
                <a:lnTo>
                  <a:pt x="495220" y="380210"/>
                </a:lnTo>
                <a:lnTo>
                  <a:pt x="423198" y="374508"/>
                </a:lnTo>
                <a:lnTo>
                  <a:pt x="424136" y="365110"/>
                </a:lnTo>
                <a:lnTo>
                  <a:pt x="341525" y="365110"/>
                </a:lnTo>
                <a:lnTo>
                  <a:pt x="304013" y="361739"/>
                </a:lnTo>
                <a:lnTo>
                  <a:pt x="229862" y="350569"/>
                </a:lnTo>
                <a:lnTo>
                  <a:pt x="172041" y="331018"/>
                </a:lnTo>
                <a:lnTo>
                  <a:pt x="133597" y="305750"/>
                </a:lnTo>
                <a:lnTo>
                  <a:pt x="95412" y="249441"/>
                </a:lnTo>
                <a:lnTo>
                  <a:pt x="89685" y="207984"/>
                </a:lnTo>
                <a:lnTo>
                  <a:pt x="89558" y="207066"/>
                </a:lnTo>
                <a:lnTo>
                  <a:pt x="99566" y="165342"/>
                </a:lnTo>
                <a:lnTo>
                  <a:pt x="125282" y="127963"/>
                </a:lnTo>
                <a:lnTo>
                  <a:pt x="154582" y="104503"/>
                </a:lnTo>
                <a:lnTo>
                  <a:pt x="186485" y="90922"/>
                </a:lnTo>
                <a:lnTo>
                  <a:pt x="220856" y="87435"/>
                </a:lnTo>
                <a:lnTo>
                  <a:pt x="386935" y="87435"/>
                </a:lnTo>
                <a:lnTo>
                  <a:pt x="363204" y="60120"/>
                </a:lnTo>
                <a:lnTo>
                  <a:pt x="323630" y="29578"/>
                </a:lnTo>
                <a:lnTo>
                  <a:pt x="280604" y="9451"/>
                </a:lnTo>
                <a:lnTo>
                  <a:pt x="234143" y="0"/>
                </a:lnTo>
                <a:close/>
              </a:path>
              <a:path w="757555" h="818514">
                <a:moveTo>
                  <a:pt x="681943" y="453578"/>
                </a:moveTo>
                <a:lnTo>
                  <a:pt x="415655" y="453578"/>
                </a:lnTo>
                <a:lnTo>
                  <a:pt x="456091" y="457290"/>
                </a:lnTo>
                <a:lnTo>
                  <a:pt x="496498" y="462327"/>
                </a:lnTo>
                <a:lnTo>
                  <a:pt x="536450" y="470543"/>
                </a:lnTo>
                <a:lnTo>
                  <a:pt x="575522" y="483792"/>
                </a:lnTo>
                <a:lnTo>
                  <a:pt x="614195" y="506099"/>
                </a:lnTo>
                <a:lnTo>
                  <a:pt x="645182" y="538351"/>
                </a:lnTo>
                <a:lnTo>
                  <a:pt x="661895" y="573292"/>
                </a:lnTo>
                <a:lnTo>
                  <a:pt x="666335" y="611114"/>
                </a:lnTo>
                <a:lnTo>
                  <a:pt x="658642" y="648409"/>
                </a:lnTo>
                <a:lnTo>
                  <a:pt x="638959" y="681772"/>
                </a:lnTo>
                <a:lnTo>
                  <a:pt x="592667" y="718937"/>
                </a:lnTo>
                <a:lnTo>
                  <a:pt x="534793" y="730832"/>
                </a:lnTo>
                <a:lnTo>
                  <a:pt x="714289" y="730832"/>
                </a:lnTo>
                <a:lnTo>
                  <a:pt x="719312" y="724660"/>
                </a:lnTo>
                <a:lnTo>
                  <a:pt x="741188" y="686768"/>
                </a:lnTo>
                <a:lnTo>
                  <a:pt x="754105" y="646990"/>
                </a:lnTo>
                <a:lnTo>
                  <a:pt x="757490" y="605416"/>
                </a:lnTo>
                <a:lnTo>
                  <a:pt x="750769" y="562138"/>
                </a:lnTo>
                <a:lnTo>
                  <a:pt x="731664" y="513640"/>
                </a:lnTo>
                <a:lnTo>
                  <a:pt x="703305" y="472897"/>
                </a:lnTo>
                <a:lnTo>
                  <a:pt x="681943" y="453578"/>
                </a:lnTo>
                <a:close/>
              </a:path>
              <a:path w="757555" h="818514">
                <a:moveTo>
                  <a:pt x="386935" y="87435"/>
                </a:moveTo>
                <a:lnTo>
                  <a:pt x="220856" y="87435"/>
                </a:lnTo>
                <a:lnTo>
                  <a:pt x="257565" y="94257"/>
                </a:lnTo>
                <a:lnTo>
                  <a:pt x="287687" y="108316"/>
                </a:lnTo>
                <a:lnTo>
                  <a:pt x="329158" y="154650"/>
                </a:lnTo>
                <a:lnTo>
                  <a:pt x="346686" y="207984"/>
                </a:lnTo>
                <a:lnTo>
                  <a:pt x="349785" y="249441"/>
                </a:lnTo>
                <a:lnTo>
                  <a:pt x="349893" y="253688"/>
                </a:lnTo>
                <a:lnTo>
                  <a:pt x="347464" y="298082"/>
                </a:lnTo>
                <a:lnTo>
                  <a:pt x="342194" y="361739"/>
                </a:lnTo>
                <a:lnTo>
                  <a:pt x="341766" y="363967"/>
                </a:lnTo>
                <a:lnTo>
                  <a:pt x="341525" y="365110"/>
                </a:lnTo>
                <a:lnTo>
                  <a:pt x="424136" y="365110"/>
                </a:lnTo>
                <a:lnTo>
                  <a:pt x="426894" y="337475"/>
                </a:lnTo>
                <a:lnTo>
                  <a:pt x="431739" y="272622"/>
                </a:lnTo>
                <a:lnTo>
                  <a:pt x="432073" y="237709"/>
                </a:lnTo>
                <a:lnTo>
                  <a:pt x="429955" y="204366"/>
                </a:lnTo>
                <a:lnTo>
                  <a:pt x="422897" y="163850"/>
                </a:lnTo>
                <a:lnTo>
                  <a:pt x="409962" y="126052"/>
                </a:lnTo>
                <a:lnTo>
                  <a:pt x="390336" y="91348"/>
                </a:lnTo>
                <a:lnTo>
                  <a:pt x="386935" y="87435"/>
                </a:lnTo>
                <a:close/>
              </a:path>
            </a:pathLst>
          </a:custGeom>
          <a:solidFill>
            <a:srgbClr val="0426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6281" y="1191030"/>
            <a:ext cx="907415" cy="687705"/>
          </a:xfrm>
          <a:custGeom>
            <a:avLst/>
            <a:gdLst/>
            <a:ahLst/>
            <a:cxnLst/>
            <a:rect l="l" t="t" r="r" b="b"/>
            <a:pathLst>
              <a:path w="907414" h="687705">
                <a:moveTo>
                  <a:pt x="215168" y="246249"/>
                </a:moveTo>
                <a:lnTo>
                  <a:pt x="174194" y="251240"/>
                </a:lnTo>
                <a:lnTo>
                  <a:pt x="134918" y="263657"/>
                </a:lnTo>
                <a:lnTo>
                  <a:pt x="97548" y="284403"/>
                </a:lnTo>
                <a:lnTo>
                  <a:pt x="58212" y="317873"/>
                </a:lnTo>
                <a:lnTo>
                  <a:pt x="28662" y="357062"/>
                </a:lnTo>
                <a:lnTo>
                  <a:pt x="9168" y="402005"/>
                </a:lnTo>
                <a:lnTo>
                  <a:pt x="0" y="452742"/>
                </a:lnTo>
                <a:lnTo>
                  <a:pt x="1527" y="499047"/>
                </a:lnTo>
                <a:lnTo>
                  <a:pt x="1558" y="500005"/>
                </a:lnTo>
                <a:lnTo>
                  <a:pt x="12919" y="543852"/>
                </a:lnTo>
                <a:lnTo>
                  <a:pt x="33361" y="584412"/>
                </a:lnTo>
                <a:lnTo>
                  <a:pt x="62166" y="621817"/>
                </a:lnTo>
                <a:lnTo>
                  <a:pt x="99662" y="654236"/>
                </a:lnTo>
                <a:lnTo>
                  <a:pt x="142461" y="676197"/>
                </a:lnTo>
                <a:lnTo>
                  <a:pt x="188767" y="687274"/>
                </a:lnTo>
                <a:lnTo>
                  <a:pt x="236782" y="687040"/>
                </a:lnTo>
                <a:lnTo>
                  <a:pt x="284708" y="675068"/>
                </a:lnTo>
                <a:lnTo>
                  <a:pt x="348727" y="639654"/>
                </a:lnTo>
                <a:lnTo>
                  <a:pt x="392609" y="595589"/>
                </a:lnTo>
                <a:lnTo>
                  <a:pt x="231654" y="595589"/>
                </a:lnTo>
                <a:lnTo>
                  <a:pt x="187567" y="592439"/>
                </a:lnTo>
                <a:lnTo>
                  <a:pt x="147531" y="573396"/>
                </a:lnTo>
                <a:lnTo>
                  <a:pt x="115252" y="539407"/>
                </a:lnTo>
                <a:lnTo>
                  <a:pt x="97795" y="504772"/>
                </a:lnTo>
                <a:lnTo>
                  <a:pt x="90887" y="469623"/>
                </a:lnTo>
                <a:lnTo>
                  <a:pt x="94604" y="435154"/>
                </a:lnTo>
                <a:lnTo>
                  <a:pt x="94714" y="434136"/>
                </a:lnTo>
                <a:lnTo>
                  <a:pt x="109461" y="398487"/>
                </a:lnTo>
                <a:lnTo>
                  <a:pt x="155781" y="351448"/>
                </a:lnTo>
                <a:lnTo>
                  <a:pt x="219608" y="333146"/>
                </a:lnTo>
                <a:lnTo>
                  <a:pt x="243479" y="332720"/>
                </a:lnTo>
                <a:lnTo>
                  <a:pt x="560108" y="332720"/>
                </a:lnTo>
                <a:lnTo>
                  <a:pt x="518604" y="320700"/>
                </a:lnTo>
                <a:lnTo>
                  <a:pt x="512927" y="318008"/>
                </a:lnTo>
                <a:lnTo>
                  <a:pt x="506488" y="315531"/>
                </a:lnTo>
                <a:lnTo>
                  <a:pt x="514081" y="290995"/>
                </a:lnTo>
                <a:lnTo>
                  <a:pt x="428167" y="290995"/>
                </a:lnTo>
                <a:lnTo>
                  <a:pt x="391528" y="279336"/>
                </a:lnTo>
                <a:lnTo>
                  <a:pt x="358584" y="269201"/>
                </a:lnTo>
                <a:lnTo>
                  <a:pt x="325389" y="260127"/>
                </a:lnTo>
                <a:lnTo>
                  <a:pt x="291790" y="252768"/>
                </a:lnTo>
                <a:lnTo>
                  <a:pt x="257632" y="247777"/>
                </a:lnTo>
                <a:lnTo>
                  <a:pt x="215168" y="246249"/>
                </a:lnTo>
                <a:close/>
              </a:path>
              <a:path w="907414" h="687705">
                <a:moveTo>
                  <a:pt x="560108" y="332720"/>
                </a:moveTo>
                <a:lnTo>
                  <a:pt x="243479" y="332720"/>
                </a:lnTo>
                <a:lnTo>
                  <a:pt x="267052" y="334941"/>
                </a:lnTo>
                <a:lnTo>
                  <a:pt x="290363" y="339256"/>
                </a:lnTo>
                <a:lnTo>
                  <a:pt x="313448" y="345109"/>
                </a:lnTo>
                <a:lnTo>
                  <a:pt x="334718" y="351208"/>
                </a:lnTo>
                <a:lnTo>
                  <a:pt x="399249" y="370535"/>
                </a:lnTo>
                <a:lnTo>
                  <a:pt x="400113" y="371055"/>
                </a:lnTo>
                <a:lnTo>
                  <a:pt x="401205" y="371551"/>
                </a:lnTo>
                <a:lnTo>
                  <a:pt x="389836" y="408546"/>
                </a:lnTo>
                <a:lnTo>
                  <a:pt x="377359" y="445498"/>
                </a:lnTo>
                <a:lnTo>
                  <a:pt x="362627" y="481302"/>
                </a:lnTo>
                <a:lnTo>
                  <a:pt x="344246" y="515645"/>
                </a:lnTo>
                <a:lnTo>
                  <a:pt x="314771" y="553473"/>
                </a:lnTo>
                <a:lnTo>
                  <a:pt x="276085" y="581901"/>
                </a:lnTo>
                <a:lnTo>
                  <a:pt x="231654" y="595589"/>
                </a:lnTo>
                <a:lnTo>
                  <a:pt x="392609" y="595589"/>
                </a:lnTo>
                <a:lnTo>
                  <a:pt x="418087" y="559022"/>
                </a:lnTo>
                <a:lnTo>
                  <a:pt x="446947" y="499047"/>
                </a:lnTo>
                <a:lnTo>
                  <a:pt x="463986" y="450289"/>
                </a:lnTo>
                <a:lnTo>
                  <a:pt x="474180" y="414868"/>
                </a:lnTo>
                <a:lnTo>
                  <a:pt x="479348" y="396798"/>
                </a:lnTo>
                <a:lnTo>
                  <a:pt x="817386" y="396798"/>
                </a:lnTo>
                <a:lnTo>
                  <a:pt x="843788" y="375589"/>
                </a:lnTo>
                <a:lnTo>
                  <a:pt x="859455" y="356025"/>
                </a:lnTo>
                <a:lnTo>
                  <a:pt x="673614" y="356025"/>
                </a:lnTo>
                <a:lnTo>
                  <a:pt x="648009" y="354342"/>
                </a:lnTo>
                <a:lnTo>
                  <a:pt x="622490" y="349631"/>
                </a:lnTo>
                <a:lnTo>
                  <a:pt x="597873" y="343390"/>
                </a:lnTo>
                <a:lnTo>
                  <a:pt x="573393" y="336578"/>
                </a:lnTo>
                <a:lnTo>
                  <a:pt x="560108" y="332720"/>
                </a:lnTo>
                <a:close/>
              </a:path>
              <a:path w="907414" h="687705">
                <a:moveTo>
                  <a:pt x="817386" y="396798"/>
                </a:moveTo>
                <a:lnTo>
                  <a:pt x="479348" y="396798"/>
                </a:lnTo>
                <a:lnTo>
                  <a:pt x="514883" y="408546"/>
                </a:lnTo>
                <a:lnTo>
                  <a:pt x="580750" y="427747"/>
                </a:lnTo>
                <a:lnTo>
                  <a:pt x="648208" y="440309"/>
                </a:lnTo>
                <a:lnTo>
                  <a:pt x="702890" y="441415"/>
                </a:lnTo>
                <a:lnTo>
                  <a:pt x="753965" y="431571"/>
                </a:lnTo>
                <a:lnTo>
                  <a:pt x="801057" y="409915"/>
                </a:lnTo>
                <a:lnTo>
                  <a:pt x="817386" y="396798"/>
                </a:lnTo>
                <a:close/>
              </a:path>
              <a:path w="907414" h="687705">
                <a:moveTo>
                  <a:pt x="866160" y="92218"/>
                </a:moveTo>
                <a:lnTo>
                  <a:pt x="680161" y="92218"/>
                </a:lnTo>
                <a:lnTo>
                  <a:pt x="719343" y="95819"/>
                </a:lnTo>
                <a:lnTo>
                  <a:pt x="755396" y="111573"/>
                </a:lnTo>
                <a:lnTo>
                  <a:pt x="784910" y="138607"/>
                </a:lnTo>
                <a:lnTo>
                  <a:pt x="801959" y="165221"/>
                </a:lnTo>
                <a:lnTo>
                  <a:pt x="812511" y="193167"/>
                </a:lnTo>
                <a:lnTo>
                  <a:pt x="812579" y="193347"/>
                </a:lnTo>
                <a:lnTo>
                  <a:pt x="812215" y="254393"/>
                </a:lnTo>
                <a:lnTo>
                  <a:pt x="781326" y="313093"/>
                </a:lnTo>
                <a:lnTo>
                  <a:pt x="724662" y="347941"/>
                </a:lnTo>
                <a:lnTo>
                  <a:pt x="673614" y="356025"/>
                </a:lnTo>
                <a:lnTo>
                  <a:pt x="859455" y="356025"/>
                </a:lnTo>
                <a:lnTo>
                  <a:pt x="875726" y="335708"/>
                </a:lnTo>
                <a:lnTo>
                  <a:pt x="896764" y="291907"/>
                </a:lnTo>
                <a:lnTo>
                  <a:pt x="906894" y="244343"/>
                </a:lnTo>
                <a:lnTo>
                  <a:pt x="906166" y="197055"/>
                </a:lnTo>
                <a:lnTo>
                  <a:pt x="906106" y="193167"/>
                </a:lnTo>
                <a:lnTo>
                  <a:pt x="898840" y="157781"/>
                </a:lnTo>
                <a:lnTo>
                  <a:pt x="886007" y="124944"/>
                </a:lnTo>
                <a:lnTo>
                  <a:pt x="868057" y="94567"/>
                </a:lnTo>
                <a:lnTo>
                  <a:pt x="866160" y="92218"/>
                </a:lnTo>
                <a:close/>
              </a:path>
              <a:path w="907414" h="687705">
                <a:moveTo>
                  <a:pt x="687895" y="0"/>
                </a:moveTo>
                <a:lnTo>
                  <a:pt x="634784" y="8940"/>
                </a:lnTo>
                <a:lnTo>
                  <a:pt x="587535" y="28895"/>
                </a:lnTo>
                <a:lnTo>
                  <a:pt x="545879" y="59085"/>
                </a:lnTo>
                <a:lnTo>
                  <a:pt x="509549" y="98729"/>
                </a:lnTo>
                <a:lnTo>
                  <a:pt x="474500" y="156600"/>
                </a:lnTo>
                <a:lnTo>
                  <a:pt x="449338" y="219405"/>
                </a:lnTo>
                <a:lnTo>
                  <a:pt x="433350" y="272872"/>
                </a:lnTo>
                <a:lnTo>
                  <a:pt x="428167" y="290995"/>
                </a:lnTo>
                <a:lnTo>
                  <a:pt x="514081" y="290995"/>
                </a:lnTo>
                <a:lnTo>
                  <a:pt x="518892" y="275449"/>
                </a:lnTo>
                <a:lnTo>
                  <a:pt x="532625" y="235683"/>
                </a:lnTo>
                <a:lnTo>
                  <a:pt x="549472" y="197055"/>
                </a:lnTo>
                <a:lnTo>
                  <a:pt x="571220" y="160388"/>
                </a:lnTo>
                <a:lnTo>
                  <a:pt x="602040" y="126074"/>
                </a:lnTo>
                <a:lnTo>
                  <a:pt x="641261" y="101638"/>
                </a:lnTo>
                <a:lnTo>
                  <a:pt x="680161" y="92218"/>
                </a:lnTo>
                <a:lnTo>
                  <a:pt x="866160" y="92218"/>
                </a:lnTo>
                <a:lnTo>
                  <a:pt x="845438" y="66560"/>
                </a:lnTo>
                <a:lnTo>
                  <a:pt x="811825" y="36342"/>
                </a:lnTo>
                <a:lnTo>
                  <a:pt x="774382" y="14778"/>
                </a:lnTo>
                <a:lnTo>
                  <a:pt x="733082" y="2465"/>
                </a:lnTo>
                <a:lnTo>
                  <a:pt x="687895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17828" y="1644571"/>
            <a:ext cx="951865" cy="578485"/>
          </a:xfrm>
          <a:custGeom>
            <a:avLst/>
            <a:gdLst/>
            <a:ahLst/>
            <a:cxnLst/>
            <a:rect l="l" t="t" r="r" b="b"/>
            <a:pathLst>
              <a:path w="951865" h="578485">
                <a:moveTo>
                  <a:pt x="400598" y="87923"/>
                </a:moveTo>
                <a:lnTo>
                  <a:pt x="220714" y="87923"/>
                </a:lnTo>
                <a:lnTo>
                  <a:pt x="252849" y="91094"/>
                </a:lnTo>
                <a:lnTo>
                  <a:pt x="283285" y="102501"/>
                </a:lnTo>
                <a:lnTo>
                  <a:pt x="329764" y="137201"/>
                </a:lnTo>
                <a:lnTo>
                  <a:pt x="359598" y="173959"/>
                </a:lnTo>
                <a:lnTo>
                  <a:pt x="383887" y="212947"/>
                </a:lnTo>
                <a:lnTo>
                  <a:pt x="417893" y="271093"/>
                </a:lnTo>
                <a:lnTo>
                  <a:pt x="418172" y="272058"/>
                </a:lnTo>
                <a:lnTo>
                  <a:pt x="418642" y="273163"/>
                </a:lnTo>
                <a:lnTo>
                  <a:pt x="384914" y="292573"/>
                </a:lnTo>
                <a:lnTo>
                  <a:pt x="350769" y="310990"/>
                </a:lnTo>
                <a:lnTo>
                  <a:pt x="315578" y="327130"/>
                </a:lnTo>
                <a:lnTo>
                  <a:pt x="278714" y="339711"/>
                </a:lnTo>
                <a:lnTo>
                  <a:pt x="254958" y="344930"/>
                </a:lnTo>
                <a:lnTo>
                  <a:pt x="458571" y="344930"/>
                </a:lnTo>
                <a:lnTo>
                  <a:pt x="493634" y="407543"/>
                </a:lnTo>
                <a:lnTo>
                  <a:pt x="531047" y="464958"/>
                </a:lnTo>
                <a:lnTo>
                  <a:pt x="591633" y="530010"/>
                </a:lnTo>
                <a:lnTo>
                  <a:pt x="635703" y="557638"/>
                </a:lnTo>
                <a:lnTo>
                  <a:pt x="684913" y="573914"/>
                </a:lnTo>
                <a:lnTo>
                  <a:pt x="739571" y="577950"/>
                </a:lnTo>
                <a:lnTo>
                  <a:pt x="790128" y="570564"/>
                </a:lnTo>
                <a:lnTo>
                  <a:pt x="835386" y="552879"/>
                </a:lnTo>
                <a:lnTo>
                  <a:pt x="875235" y="524999"/>
                </a:lnTo>
                <a:lnTo>
                  <a:pt x="907187" y="489656"/>
                </a:lnTo>
                <a:lnTo>
                  <a:pt x="736514" y="489656"/>
                </a:lnTo>
                <a:lnTo>
                  <a:pt x="704174" y="487375"/>
                </a:lnTo>
                <a:lnTo>
                  <a:pt x="648492" y="463622"/>
                </a:lnTo>
                <a:lnTo>
                  <a:pt x="610878" y="428896"/>
                </a:lnTo>
                <a:lnTo>
                  <a:pt x="581678" y="386701"/>
                </a:lnTo>
                <a:lnTo>
                  <a:pt x="542398" y="321392"/>
                </a:lnTo>
                <a:lnTo>
                  <a:pt x="539178" y="316038"/>
                </a:lnTo>
                <a:lnTo>
                  <a:pt x="536867" y="310209"/>
                </a:lnTo>
                <a:lnTo>
                  <a:pt x="533844" y="303998"/>
                </a:lnTo>
                <a:lnTo>
                  <a:pt x="570248" y="283141"/>
                </a:lnTo>
                <a:lnTo>
                  <a:pt x="607414" y="263425"/>
                </a:lnTo>
                <a:lnTo>
                  <a:pt x="646081" y="246666"/>
                </a:lnTo>
                <a:lnTo>
                  <a:pt x="686993" y="234682"/>
                </a:lnTo>
                <a:lnTo>
                  <a:pt x="700280" y="232650"/>
                </a:lnTo>
                <a:lnTo>
                  <a:pt x="493293" y="232650"/>
                </a:lnTo>
                <a:lnTo>
                  <a:pt x="474446" y="199122"/>
                </a:lnTo>
                <a:lnTo>
                  <a:pt x="457265" y="169247"/>
                </a:lnTo>
                <a:lnTo>
                  <a:pt x="439178" y="139975"/>
                </a:lnTo>
                <a:lnTo>
                  <a:pt x="419625" y="111679"/>
                </a:lnTo>
                <a:lnTo>
                  <a:pt x="400598" y="87923"/>
                </a:lnTo>
                <a:close/>
              </a:path>
              <a:path w="951865" h="578485">
                <a:moveTo>
                  <a:pt x="913681" y="230600"/>
                </a:moveTo>
                <a:lnTo>
                  <a:pt x="732932" y="230600"/>
                </a:lnTo>
                <a:lnTo>
                  <a:pt x="755684" y="233283"/>
                </a:lnTo>
                <a:lnTo>
                  <a:pt x="778281" y="239482"/>
                </a:lnTo>
                <a:lnTo>
                  <a:pt x="813154" y="259121"/>
                </a:lnTo>
                <a:lnTo>
                  <a:pt x="839354" y="288477"/>
                </a:lnTo>
                <a:lnTo>
                  <a:pt x="854978" y="324584"/>
                </a:lnTo>
                <a:lnTo>
                  <a:pt x="858106" y="364226"/>
                </a:lnTo>
                <a:lnTo>
                  <a:pt x="858026" y="365023"/>
                </a:lnTo>
                <a:lnTo>
                  <a:pt x="841687" y="421793"/>
                </a:lnTo>
                <a:lnTo>
                  <a:pt x="799147" y="467790"/>
                </a:lnTo>
                <a:lnTo>
                  <a:pt x="736514" y="489656"/>
                </a:lnTo>
                <a:lnTo>
                  <a:pt x="907187" y="489656"/>
                </a:lnTo>
                <a:lnTo>
                  <a:pt x="928383" y="456200"/>
                </a:lnTo>
                <a:lnTo>
                  <a:pt x="948984" y="388981"/>
                </a:lnTo>
                <a:lnTo>
                  <a:pt x="951436" y="354622"/>
                </a:lnTo>
                <a:lnTo>
                  <a:pt x="951547" y="353071"/>
                </a:lnTo>
                <a:lnTo>
                  <a:pt x="947566" y="308042"/>
                </a:lnTo>
                <a:lnTo>
                  <a:pt x="934883" y="266733"/>
                </a:lnTo>
                <a:lnTo>
                  <a:pt x="913681" y="230600"/>
                </a:lnTo>
                <a:close/>
              </a:path>
              <a:path w="951865" h="578485">
                <a:moveTo>
                  <a:pt x="204391" y="0"/>
                </a:moveTo>
                <a:lnTo>
                  <a:pt x="156052" y="8507"/>
                </a:lnTo>
                <a:lnTo>
                  <a:pt x="111145" y="28083"/>
                </a:lnTo>
                <a:lnTo>
                  <a:pt x="69837" y="58939"/>
                </a:lnTo>
                <a:lnTo>
                  <a:pt x="38745" y="94568"/>
                </a:lnTo>
                <a:lnTo>
                  <a:pt x="17149" y="134382"/>
                </a:lnTo>
                <a:lnTo>
                  <a:pt x="4438" y="177984"/>
                </a:lnTo>
                <a:lnTo>
                  <a:pt x="0" y="224979"/>
                </a:lnTo>
                <a:lnTo>
                  <a:pt x="4971" y="271093"/>
                </a:lnTo>
                <a:lnTo>
                  <a:pt x="5075" y="272058"/>
                </a:lnTo>
                <a:lnTo>
                  <a:pt x="5194" y="273163"/>
                </a:lnTo>
                <a:lnTo>
                  <a:pt x="21636" y="319515"/>
                </a:lnTo>
                <a:lnTo>
                  <a:pt x="47947" y="359197"/>
                </a:lnTo>
                <a:lnTo>
                  <a:pt x="83223" y="391770"/>
                </a:lnTo>
                <a:lnTo>
                  <a:pt x="126441" y="415695"/>
                </a:lnTo>
                <a:lnTo>
                  <a:pt x="197421" y="433462"/>
                </a:lnTo>
                <a:lnTo>
                  <a:pt x="233733" y="434318"/>
                </a:lnTo>
                <a:lnTo>
                  <a:pt x="270573" y="429817"/>
                </a:lnTo>
                <a:lnTo>
                  <a:pt x="334592" y="410885"/>
                </a:lnTo>
                <a:lnTo>
                  <a:pt x="394944" y="382484"/>
                </a:lnTo>
                <a:lnTo>
                  <a:pt x="454681" y="347272"/>
                </a:lnTo>
                <a:lnTo>
                  <a:pt x="231349" y="347272"/>
                </a:lnTo>
                <a:lnTo>
                  <a:pt x="207555" y="346349"/>
                </a:lnTo>
                <a:lnTo>
                  <a:pt x="141845" y="321392"/>
                </a:lnTo>
                <a:lnTo>
                  <a:pt x="111747" y="289022"/>
                </a:lnTo>
                <a:lnTo>
                  <a:pt x="95451" y="247789"/>
                </a:lnTo>
                <a:lnTo>
                  <a:pt x="95131" y="212947"/>
                </a:lnTo>
                <a:lnTo>
                  <a:pt x="95021" y="200912"/>
                </a:lnTo>
                <a:lnTo>
                  <a:pt x="105877" y="163684"/>
                </a:lnTo>
                <a:lnTo>
                  <a:pt x="151798" y="109921"/>
                </a:lnTo>
                <a:lnTo>
                  <a:pt x="186893" y="93902"/>
                </a:lnTo>
                <a:lnTo>
                  <a:pt x="220714" y="87923"/>
                </a:lnTo>
                <a:lnTo>
                  <a:pt x="400598" y="87923"/>
                </a:lnTo>
                <a:lnTo>
                  <a:pt x="398043" y="84733"/>
                </a:lnTo>
                <a:lnTo>
                  <a:pt x="368029" y="54656"/>
                </a:lnTo>
                <a:lnTo>
                  <a:pt x="334657" y="30362"/>
                </a:lnTo>
                <a:lnTo>
                  <a:pt x="297466" y="12658"/>
                </a:lnTo>
                <a:lnTo>
                  <a:pt x="255993" y="2348"/>
                </a:lnTo>
                <a:lnTo>
                  <a:pt x="204391" y="0"/>
                </a:lnTo>
                <a:close/>
              </a:path>
              <a:path w="951865" h="578485">
                <a:moveTo>
                  <a:pt x="458571" y="344930"/>
                </a:moveTo>
                <a:lnTo>
                  <a:pt x="254826" y="344930"/>
                </a:lnTo>
                <a:lnTo>
                  <a:pt x="231349" y="347272"/>
                </a:lnTo>
                <a:lnTo>
                  <a:pt x="454681" y="347272"/>
                </a:lnTo>
                <a:lnTo>
                  <a:pt x="458571" y="344930"/>
                </a:lnTo>
                <a:close/>
              </a:path>
              <a:path w="951865" h="578485">
                <a:moveTo>
                  <a:pt x="737540" y="143304"/>
                </a:moveTo>
                <a:lnTo>
                  <a:pt x="683933" y="147522"/>
                </a:lnTo>
                <a:lnTo>
                  <a:pt x="618836" y="165946"/>
                </a:lnTo>
                <a:lnTo>
                  <a:pt x="557606" y="194715"/>
                </a:lnTo>
                <a:lnTo>
                  <a:pt x="493293" y="232650"/>
                </a:lnTo>
                <a:lnTo>
                  <a:pt x="700280" y="232650"/>
                </a:lnTo>
                <a:lnTo>
                  <a:pt x="710033" y="231158"/>
                </a:lnTo>
                <a:lnTo>
                  <a:pt x="732932" y="230600"/>
                </a:lnTo>
                <a:lnTo>
                  <a:pt x="913681" y="230600"/>
                </a:lnTo>
                <a:lnTo>
                  <a:pt x="913073" y="229563"/>
                </a:lnTo>
                <a:lnTo>
                  <a:pt x="881710" y="196950"/>
                </a:lnTo>
                <a:lnTo>
                  <a:pt x="836768" y="167263"/>
                </a:lnTo>
                <a:lnTo>
                  <a:pt x="788598" y="149633"/>
                </a:lnTo>
                <a:lnTo>
                  <a:pt x="737540" y="143304"/>
                </a:lnTo>
                <a:close/>
              </a:path>
            </a:pathLst>
          </a:custGeom>
          <a:solidFill>
            <a:srgbClr val="D778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207591" y="8926144"/>
            <a:ext cx="1391920" cy="802005"/>
          </a:xfrm>
          <a:custGeom>
            <a:avLst/>
            <a:gdLst/>
            <a:ahLst/>
            <a:cxnLst/>
            <a:rect l="l" t="t" r="r" b="b"/>
            <a:pathLst>
              <a:path w="1391919" h="802004">
                <a:moveTo>
                  <a:pt x="824064" y="372262"/>
                </a:moveTo>
                <a:lnTo>
                  <a:pt x="805307" y="323519"/>
                </a:lnTo>
                <a:lnTo>
                  <a:pt x="770521" y="287045"/>
                </a:lnTo>
                <a:lnTo>
                  <a:pt x="724598" y="266306"/>
                </a:lnTo>
                <a:lnTo>
                  <a:pt x="672414" y="264731"/>
                </a:lnTo>
                <a:lnTo>
                  <a:pt x="660654" y="267284"/>
                </a:lnTo>
                <a:lnTo>
                  <a:pt x="649376" y="270840"/>
                </a:lnTo>
                <a:lnTo>
                  <a:pt x="638619" y="275323"/>
                </a:lnTo>
                <a:lnTo>
                  <a:pt x="628396" y="280695"/>
                </a:lnTo>
                <a:lnTo>
                  <a:pt x="642124" y="287997"/>
                </a:lnTo>
                <a:lnTo>
                  <a:pt x="653554" y="298526"/>
                </a:lnTo>
                <a:lnTo>
                  <a:pt x="662051" y="311810"/>
                </a:lnTo>
                <a:lnTo>
                  <a:pt x="666902" y="327367"/>
                </a:lnTo>
                <a:lnTo>
                  <a:pt x="666178" y="351497"/>
                </a:lnTo>
                <a:lnTo>
                  <a:pt x="656577" y="372745"/>
                </a:lnTo>
                <a:lnTo>
                  <a:pt x="639724" y="388848"/>
                </a:lnTo>
                <a:lnTo>
                  <a:pt x="617181" y="397535"/>
                </a:lnTo>
                <a:lnTo>
                  <a:pt x="602195" y="398233"/>
                </a:lnTo>
                <a:lnTo>
                  <a:pt x="587946" y="395376"/>
                </a:lnTo>
                <a:lnTo>
                  <a:pt x="574979" y="389318"/>
                </a:lnTo>
                <a:lnTo>
                  <a:pt x="563791" y="380441"/>
                </a:lnTo>
                <a:lnTo>
                  <a:pt x="563156" y="389305"/>
                </a:lnTo>
                <a:lnTo>
                  <a:pt x="583692" y="465188"/>
                </a:lnTo>
                <a:lnTo>
                  <a:pt x="618490" y="501637"/>
                </a:lnTo>
                <a:lnTo>
                  <a:pt x="664413" y="522376"/>
                </a:lnTo>
                <a:lnTo>
                  <a:pt x="716584" y="523951"/>
                </a:lnTo>
                <a:lnTo>
                  <a:pt x="765302" y="505155"/>
                </a:lnTo>
                <a:lnTo>
                  <a:pt x="801751" y="470369"/>
                </a:lnTo>
                <a:lnTo>
                  <a:pt x="822490" y="424446"/>
                </a:lnTo>
                <a:lnTo>
                  <a:pt x="824064" y="372262"/>
                </a:lnTo>
                <a:close/>
              </a:path>
              <a:path w="1391919" h="802004">
                <a:moveTo>
                  <a:pt x="1001369" y="409422"/>
                </a:moveTo>
                <a:lnTo>
                  <a:pt x="1001318" y="392912"/>
                </a:lnTo>
                <a:lnTo>
                  <a:pt x="1001191" y="389102"/>
                </a:lnTo>
                <a:lnTo>
                  <a:pt x="1001153" y="387832"/>
                </a:lnTo>
                <a:lnTo>
                  <a:pt x="1000861" y="382752"/>
                </a:lnTo>
                <a:lnTo>
                  <a:pt x="1000785" y="381482"/>
                </a:lnTo>
                <a:lnTo>
                  <a:pt x="1000709" y="380212"/>
                </a:lnTo>
                <a:lnTo>
                  <a:pt x="995781" y="342112"/>
                </a:lnTo>
                <a:lnTo>
                  <a:pt x="994244" y="335762"/>
                </a:lnTo>
                <a:lnTo>
                  <a:pt x="992517" y="328142"/>
                </a:lnTo>
                <a:lnTo>
                  <a:pt x="990625" y="320522"/>
                </a:lnTo>
                <a:lnTo>
                  <a:pt x="988555" y="314172"/>
                </a:lnTo>
                <a:lnTo>
                  <a:pt x="986307" y="306552"/>
                </a:lnTo>
                <a:lnTo>
                  <a:pt x="983894" y="298932"/>
                </a:lnTo>
                <a:lnTo>
                  <a:pt x="981303" y="292582"/>
                </a:lnTo>
                <a:lnTo>
                  <a:pt x="978535" y="284962"/>
                </a:lnTo>
                <a:lnTo>
                  <a:pt x="975588" y="278612"/>
                </a:lnTo>
                <a:lnTo>
                  <a:pt x="972477" y="270992"/>
                </a:lnTo>
                <a:lnTo>
                  <a:pt x="969213" y="264642"/>
                </a:lnTo>
                <a:lnTo>
                  <a:pt x="965784" y="258292"/>
                </a:lnTo>
                <a:lnTo>
                  <a:pt x="962177" y="251942"/>
                </a:lnTo>
                <a:lnTo>
                  <a:pt x="960894" y="249783"/>
                </a:lnTo>
                <a:lnTo>
                  <a:pt x="960894" y="409422"/>
                </a:lnTo>
                <a:lnTo>
                  <a:pt x="960755" y="413232"/>
                </a:lnTo>
                <a:lnTo>
                  <a:pt x="960678" y="415772"/>
                </a:lnTo>
                <a:lnTo>
                  <a:pt x="960335" y="420852"/>
                </a:lnTo>
                <a:lnTo>
                  <a:pt x="960259" y="422122"/>
                </a:lnTo>
                <a:lnTo>
                  <a:pt x="959789" y="427202"/>
                </a:lnTo>
                <a:lnTo>
                  <a:pt x="959675" y="428472"/>
                </a:lnTo>
                <a:lnTo>
                  <a:pt x="958938" y="434822"/>
                </a:lnTo>
                <a:lnTo>
                  <a:pt x="951217" y="472922"/>
                </a:lnTo>
                <a:lnTo>
                  <a:pt x="940536" y="503402"/>
                </a:lnTo>
                <a:lnTo>
                  <a:pt x="937958" y="509752"/>
                </a:lnTo>
                <a:lnTo>
                  <a:pt x="935240" y="516102"/>
                </a:lnTo>
                <a:lnTo>
                  <a:pt x="932357" y="521182"/>
                </a:lnTo>
                <a:lnTo>
                  <a:pt x="929347" y="527532"/>
                </a:lnTo>
                <a:lnTo>
                  <a:pt x="926185" y="532612"/>
                </a:lnTo>
                <a:lnTo>
                  <a:pt x="922896" y="538962"/>
                </a:lnTo>
                <a:lnTo>
                  <a:pt x="919454" y="544042"/>
                </a:lnTo>
                <a:lnTo>
                  <a:pt x="915885" y="549122"/>
                </a:lnTo>
                <a:lnTo>
                  <a:pt x="912190" y="555472"/>
                </a:lnTo>
                <a:lnTo>
                  <a:pt x="908367" y="560552"/>
                </a:lnTo>
                <a:lnTo>
                  <a:pt x="887323" y="584682"/>
                </a:lnTo>
                <a:lnTo>
                  <a:pt x="882764" y="589762"/>
                </a:lnTo>
                <a:lnTo>
                  <a:pt x="878103" y="593572"/>
                </a:lnTo>
                <a:lnTo>
                  <a:pt x="873340" y="598652"/>
                </a:lnTo>
                <a:lnTo>
                  <a:pt x="868438" y="602462"/>
                </a:lnTo>
                <a:lnTo>
                  <a:pt x="837018" y="626592"/>
                </a:lnTo>
                <a:lnTo>
                  <a:pt x="831443" y="629132"/>
                </a:lnTo>
                <a:lnTo>
                  <a:pt x="825792" y="632942"/>
                </a:lnTo>
                <a:lnTo>
                  <a:pt x="820077" y="635482"/>
                </a:lnTo>
                <a:lnTo>
                  <a:pt x="814298" y="639292"/>
                </a:lnTo>
                <a:lnTo>
                  <a:pt x="808443" y="641832"/>
                </a:lnTo>
                <a:lnTo>
                  <a:pt x="784352" y="651992"/>
                </a:lnTo>
                <a:lnTo>
                  <a:pt x="778167" y="653262"/>
                </a:lnTo>
                <a:lnTo>
                  <a:pt x="771956" y="655802"/>
                </a:lnTo>
                <a:lnTo>
                  <a:pt x="765721" y="657072"/>
                </a:lnTo>
                <a:lnTo>
                  <a:pt x="753097" y="660882"/>
                </a:lnTo>
                <a:lnTo>
                  <a:pt x="740295" y="663422"/>
                </a:lnTo>
                <a:lnTo>
                  <a:pt x="714438" y="665962"/>
                </a:lnTo>
                <a:lnTo>
                  <a:pt x="707974" y="665962"/>
                </a:lnTo>
                <a:lnTo>
                  <a:pt x="701459" y="667232"/>
                </a:lnTo>
                <a:lnTo>
                  <a:pt x="688403" y="667232"/>
                </a:lnTo>
                <a:lnTo>
                  <a:pt x="681901" y="665962"/>
                </a:lnTo>
                <a:lnTo>
                  <a:pt x="668896" y="665962"/>
                </a:lnTo>
                <a:lnTo>
                  <a:pt x="656018" y="663422"/>
                </a:lnTo>
                <a:lnTo>
                  <a:pt x="649592" y="663422"/>
                </a:lnTo>
                <a:lnTo>
                  <a:pt x="636803" y="660882"/>
                </a:lnTo>
                <a:lnTo>
                  <a:pt x="630478" y="658342"/>
                </a:lnTo>
                <a:lnTo>
                  <a:pt x="617905" y="655802"/>
                </a:lnTo>
                <a:lnTo>
                  <a:pt x="599440" y="648182"/>
                </a:lnTo>
                <a:lnTo>
                  <a:pt x="593394" y="646912"/>
                </a:lnTo>
                <a:lnTo>
                  <a:pt x="587438" y="644372"/>
                </a:lnTo>
                <a:lnTo>
                  <a:pt x="581545" y="640562"/>
                </a:lnTo>
                <a:lnTo>
                  <a:pt x="569925" y="635482"/>
                </a:lnTo>
                <a:lnTo>
                  <a:pt x="564222" y="631672"/>
                </a:lnTo>
                <a:lnTo>
                  <a:pt x="558609" y="629132"/>
                </a:lnTo>
                <a:lnTo>
                  <a:pt x="553059" y="625322"/>
                </a:lnTo>
                <a:lnTo>
                  <a:pt x="521766" y="602462"/>
                </a:lnTo>
                <a:lnTo>
                  <a:pt x="516902" y="597382"/>
                </a:lnTo>
                <a:lnTo>
                  <a:pt x="512127" y="593572"/>
                </a:lnTo>
                <a:lnTo>
                  <a:pt x="507479" y="588492"/>
                </a:lnTo>
                <a:lnTo>
                  <a:pt x="502945" y="583412"/>
                </a:lnTo>
                <a:lnTo>
                  <a:pt x="498538" y="579602"/>
                </a:lnTo>
                <a:lnTo>
                  <a:pt x="474599" y="547852"/>
                </a:lnTo>
                <a:lnTo>
                  <a:pt x="471055" y="542772"/>
                </a:lnTo>
                <a:lnTo>
                  <a:pt x="467677" y="537692"/>
                </a:lnTo>
                <a:lnTo>
                  <a:pt x="464413" y="531342"/>
                </a:lnTo>
                <a:lnTo>
                  <a:pt x="461276" y="526262"/>
                </a:lnTo>
                <a:lnTo>
                  <a:pt x="458292" y="519912"/>
                </a:lnTo>
                <a:lnTo>
                  <a:pt x="455460" y="514832"/>
                </a:lnTo>
                <a:lnTo>
                  <a:pt x="452767" y="508482"/>
                </a:lnTo>
                <a:lnTo>
                  <a:pt x="450202" y="502132"/>
                </a:lnTo>
                <a:lnTo>
                  <a:pt x="447802" y="495782"/>
                </a:lnTo>
                <a:lnTo>
                  <a:pt x="445554" y="490702"/>
                </a:lnTo>
                <a:lnTo>
                  <a:pt x="435241" y="452602"/>
                </a:lnTo>
                <a:lnTo>
                  <a:pt x="431279" y="424662"/>
                </a:lnTo>
                <a:lnTo>
                  <a:pt x="431165" y="423392"/>
                </a:lnTo>
                <a:lnTo>
                  <a:pt x="431063" y="422122"/>
                </a:lnTo>
                <a:lnTo>
                  <a:pt x="430949" y="420852"/>
                </a:lnTo>
                <a:lnTo>
                  <a:pt x="430758" y="417042"/>
                </a:lnTo>
                <a:lnTo>
                  <a:pt x="430695" y="415772"/>
                </a:lnTo>
                <a:lnTo>
                  <a:pt x="430568" y="413232"/>
                </a:lnTo>
                <a:lnTo>
                  <a:pt x="430441" y="409422"/>
                </a:lnTo>
                <a:lnTo>
                  <a:pt x="430441" y="392912"/>
                </a:lnTo>
                <a:lnTo>
                  <a:pt x="430593" y="389102"/>
                </a:lnTo>
                <a:lnTo>
                  <a:pt x="430644" y="387832"/>
                </a:lnTo>
                <a:lnTo>
                  <a:pt x="430974" y="382752"/>
                </a:lnTo>
                <a:lnTo>
                  <a:pt x="431063" y="381482"/>
                </a:lnTo>
                <a:lnTo>
                  <a:pt x="431406" y="377672"/>
                </a:lnTo>
                <a:lnTo>
                  <a:pt x="431520" y="376402"/>
                </a:lnTo>
                <a:lnTo>
                  <a:pt x="438429" y="335762"/>
                </a:lnTo>
                <a:lnTo>
                  <a:pt x="441934" y="324332"/>
                </a:lnTo>
                <a:lnTo>
                  <a:pt x="443915" y="317982"/>
                </a:lnTo>
                <a:lnTo>
                  <a:pt x="446049" y="311632"/>
                </a:lnTo>
                <a:lnTo>
                  <a:pt x="448335" y="305282"/>
                </a:lnTo>
                <a:lnTo>
                  <a:pt x="450786" y="298932"/>
                </a:lnTo>
                <a:lnTo>
                  <a:pt x="453364" y="293852"/>
                </a:lnTo>
                <a:lnTo>
                  <a:pt x="456095" y="287502"/>
                </a:lnTo>
                <a:lnTo>
                  <a:pt x="458978" y="281152"/>
                </a:lnTo>
                <a:lnTo>
                  <a:pt x="462000" y="276072"/>
                </a:lnTo>
                <a:lnTo>
                  <a:pt x="465137" y="269722"/>
                </a:lnTo>
                <a:lnTo>
                  <a:pt x="468426" y="264642"/>
                </a:lnTo>
                <a:lnTo>
                  <a:pt x="471868" y="258292"/>
                </a:lnTo>
                <a:lnTo>
                  <a:pt x="475437" y="253212"/>
                </a:lnTo>
                <a:lnTo>
                  <a:pt x="499541" y="222732"/>
                </a:lnTo>
                <a:lnTo>
                  <a:pt x="508571" y="213842"/>
                </a:lnTo>
                <a:lnTo>
                  <a:pt x="513219" y="208762"/>
                </a:lnTo>
                <a:lnTo>
                  <a:pt x="517994" y="204952"/>
                </a:lnTo>
                <a:lnTo>
                  <a:pt x="522897" y="199872"/>
                </a:lnTo>
                <a:lnTo>
                  <a:pt x="527900" y="196062"/>
                </a:lnTo>
                <a:lnTo>
                  <a:pt x="559879" y="173202"/>
                </a:lnTo>
                <a:lnTo>
                  <a:pt x="565531" y="170662"/>
                </a:lnTo>
                <a:lnTo>
                  <a:pt x="571246" y="166852"/>
                </a:lnTo>
                <a:lnTo>
                  <a:pt x="582866" y="161772"/>
                </a:lnTo>
                <a:lnTo>
                  <a:pt x="588797" y="157962"/>
                </a:lnTo>
                <a:lnTo>
                  <a:pt x="594804" y="155422"/>
                </a:lnTo>
                <a:lnTo>
                  <a:pt x="600849" y="154152"/>
                </a:lnTo>
                <a:lnTo>
                  <a:pt x="613156" y="149072"/>
                </a:lnTo>
                <a:lnTo>
                  <a:pt x="619379" y="147802"/>
                </a:lnTo>
                <a:lnTo>
                  <a:pt x="625602" y="145262"/>
                </a:lnTo>
                <a:lnTo>
                  <a:pt x="663917" y="137642"/>
                </a:lnTo>
                <a:lnTo>
                  <a:pt x="670394" y="137642"/>
                </a:lnTo>
                <a:lnTo>
                  <a:pt x="676884" y="136372"/>
                </a:lnTo>
                <a:lnTo>
                  <a:pt x="715924" y="136372"/>
                </a:lnTo>
                <a:lnTo>
                  <a:pt x="722414" y="137642"/>
                </a:lnTo>
                <a:lnTo>
                  <a:pt x="728878" y="137642"/>
                </a:lnTo>
                <a:lnTo>
                  <a:pt x="760869" y="143992"/>
                </a:lnTo>
                <a:lnTo>
                  <a:pt x="767181" y="146532"/>
                </a:lnTo>
                <a:lnTo>
                  <a:pt x="773442" y="147802"/>
                </a:lnTo>
                <a:lnTo>
                  <a:pt x="779627" y="150342"/>
                </a:lnTo>
                <a:lnTo>
                  <a:pt x="785774" y="151612"/>
                </a:lnTo>
                <a:lnTo>
                  <a:pt x="797915" y="156692"/>
                </a:lnTo>
                <a:lnTo>
                  <a:pt x="815619" y="164312"/>
                </a:lnTo>
                <a:lnTo>
                  <a:pt x="821397" y="168122"/>
                </a:lnTo>
                <a:lnTo>
                  <a:pt x="827100" y="170662"/>
                </a:lnTo>
                <a:lnTo>
                  <a:pt x="838263" y="178282"/>
                </a:lnTo>
                <a:lnTo>
                  <a:pt x="843711" y="180822"/>
                </a:lnTo>
                <a:lnTo>
                  <a:pt x="849071" y="184632"/>
                </a:lnTo>
                <a:lnTo>
                  <a:pt x="854329" y="188442"/>
                </a:lnTo>
                <a:lnTo>
                  <a:pt x="859510" y="192252"/>
                </a:lnTo>
                <a:lnTo>
                  <a:pt x="864590" y="197332"/>
                </a:lnTo>
                <a:lnTo>
                  <a:pt x="869556" y="201142"/>
                </a:lnTo>
                <a:lnTo>
                  <a:pt x="874395" y="204952"/>
                </a:lnTo>
                <a:lnTo>
                  <a:pt x="879157" y="210032"/>
                </a:lnTo>
                <a:lnTo>
                  <a:pt x="883818" y="213842"/>
                </a:lnTo>
                <a:lnTo>
                  <a:pt x="909243" y="244322"/>
                </a:lnTo>
                <a:lnTo>
                  <a:pt x="923658" y="265912"/>
                </a:lnTo>
                <a:lnTo>
                  <a:pt x="926934" y="270992"/>
                </a:lnTo>
                <a:lnTo>
                  <a:pt x="930059" y="277342"/>
                </a:lnTo>
                <a:lnTo>
                  <a:pt x="933030" y="282422"/>
                </a:lnTo>
                <a:lnTo>
                  <a:pt x="935863" y="288772"/>
                </a:lnTo>
                <a:lnTo>
                  <a:pt x="938568" y="295122"/>
                </a:lnTo>
                <a:lnTo>
                  <a:pt x="941120" y="300202"/>
                </a:lnTo>
                <a:lnTo>
                  <a:pt x="943521" y="306552"/>
                </a:lnTo>
                <a:lnTo>
                  <a:pt x="954735" y="344652"/>
                </a:lnTo>
                <a:lnTo>
                  <a:pt x="960145" y="380212"/>
                </a:lnTo>
                <a:lnTo>
                  <a:pt x="960259" y="381482"/>
                </a:lnTo>
                <a:lnTo>
                  <a:pt x="960361" y="382752"/>
                </a:lnTo>
                <a:lnTo>
                  <a:pt x="960666" y="387832"/>
                </a:lnTo>
                <a:lnTo>
                  <a:pt x="960742" y="389102"/>
                </a:lnTo>
                <a:lnTo>
                  <a:pt x="960882" y="392912"/>
                </a:lnTo>
                <a:lnTo>
                  <a:pt x="960894" y="409422"/>
                </a:lnTo>
                <a:lnTo>
                  <a:pt x="960894" y="249783"/>
                </a:lnTo>
                <a:lnTo>
                  <a:pt x="958418" y="245592"/>
                </a:lnTo>
                <a:lnTo>
                  <a:pt x="954493" y="237972"/>
                </a:lnTo>
                <a:lnTo>
                  <a:pt x="950429" y="232892"/>
                </a:lnTo>
                <a:lnTo>
                  <a:pt x="946188" y="226542"/>
                </a:lnTo>
                <a:lnTo>
                  <a:pt x="941806" y="220192"/>
                </a:lnTo>
                <a:lnTo>
                  <a:pt x="937285" y="213842"/>
                </a:lnTo>
                <a:lnTo>
                  <a:pt x="932611" y="208762"/>
                </a:lnTo>
                <a:lnTo>
                  <a:pt x="927785" y="202412"/>
                </a:lnTo>
                <a:lnTo>
                  <a:pt x="922832" y="197332"/>
                </a:lnTo>
                <a:lnTo>
                  <a:pt x="917740" y="190982"/>
                </a:lnTo>
                <a:lnTo>
                  <a:pt x="912507" y="185902"/>
                </a:lnTo>
                <a:lnTo>
                  <a:pt x="878522" y="156692"/>
                </a:lnTo>
                <a:lnTo>
                  <a:pt x="872451" y="151612"/>
                </a:lnTo>
                <a:lnTo>
                  <a:pt x="827163" y="124942"/>
                </a:lnTo>
                <a:lnTo>
                  <a:pt x="813498" y="119862"/>
                </a:lnTo>
                <a:lnTo>
                  <a:pt x="806526" y="116052"/>
                </a:lnTo>
                <a:lnTo>
                  <a:pt x="792416" y="110972"/>
                </a:lnTo>
                <a:lnTo>
                  <a:pt x="785304" y="109702"/>
                </a:lnTo>
                <a:lnTo>
                  <a:pt x="770813" y="104622"/>
                </a:lnTo>
                <a:lnTo>
                  <a:pt x="726503" y="97002"/>
                </a:lnTo>
                <a:lnTo>
                  <a:pt x="719010" y="97002"/>
                </a:lnTo>
                <a:lnTo>
                  <a:pt x="711504" y="95732"/>
                </a:lnTo>
                <a:lnTo>
                  <a:pt x="681482" y="95732"/>
                </a:lnTo>
                <a:lnTo>
                  <a:pt x="674014" y="97002"/>
                </a:lnTo>
                <a:lnTo>
                  <a:pt x="644220" y="99542"/>
                </a:lnTo>
                <a:lnTo>
                  <a:pt x="629475" y="103352"/>
                </a:lnTo>
                <a:lnTo>
                  <a:pt x="614921" y="105892"/>
                </a:lnTo>
                <a:lnTo>
                  <a:pt x="572516" y="121132"/>
                </a:lnTo>
                <a:lnTo>
                  <a:pt x="565670" y="124942"/>
                </a:lnTo>
                <a:lnTo>
                  <a:pt x="558927" y="127482"/>
                </a:lnTo>
                <a:lnTo>
                  <a:pt x="545706" y="135102"/>
                </a:lnTo>
                <a:lnTo>
                  <a:pt x="532765" y="142722"/>
                </a:lnTo>
                <a:lnTo>
                  <a:pt x="526453" y="146532"/>
                </a:lnTo>
                <a:lnTo>
                  <a:pt x="520242" y="151612"/>
                </a:lnTo>
                <a:lnTo>
                  <a:pt x="514146" y="155422"/>
                </a:lnTo>
                <a:lnTo>
                  <a:pt x="480047" y="184632"/>
                </a:lnTo>
                <a:lnTo>
                  <a:pt x="469646" y="196062"/>
                </a:lnTo>
                <a:lnTo>
                  <a:pt x="464642" y="201142"/>
                </a:lnTo>
                <a:lnTo>
                  <a:pt x="459803" y="206222"/>
                </a:lnTo>
                <a:lnTo>
                  <a:pt x="455091" y="212572"/>
                </a:lnTo>
                <a:lnTo>
                  <a:pt x="450532" y="218922"/>
                </a:lnTo>
                <a:lnTo>
                  <a:pt x="446125" y="225272"/>
                </a:lnTo>
                <a:lnTo>
                  <a:pt x="441871" y="230352"/>
                </a:lnTo>
                <a:lnTo>
                  <a:pt x="437756" y="236702"/>
                </a:lnTo>
                <a:lnTo>
                  <a:pt x="433793" y="243052"/>
                </a:lnTo>
                <a:lnTo>
                  <a:pt x="429996" y="249402"/>
                </a:lnTo>
                <a:lnTo>
                  <a:pt x="426377" y="257022"/>
                </a:lnTo>
                <a:lnTo>
                  <a:pt x="422910" y="263372"/>
                </a:lnTo>
                <a:lnTo>
                  <a:pt x="419582" y="269722"/>
                </a:lnTo>
                <a:lnTo>
                  <a:pt x="416420" y="277342"/>
                </a:lnTo>
                <a:lnTo>
                  <a:pt x="413448" y="283692"/>
                </a:lnTo>
                <a:lnTo>
                  <a:pt x="410641" y="290042"/>
                </a:lnTo>
                <a:lnTo>
                  <a:pt x="408000" y="297662"/>
                </a:lnTo>
                <a:lnTo>
                  <a:pt x="405549" y="305282"/>
                </a:lnTo>
                <a:lnTo>
                  <a:pt x="403263" y="311632"/>
                </a:lnTo>
                <a:lnTo>
                  <a:pt x="401142" y="319252"/>
                </a:lnTo>
                <a:lnTo>
                  <a:pt x="399211" y="326872"/>
                </a:lnTo>
                <a:lnTo>
                  <a:pt x="397459" y="333222"/>
                </a:lnTo>
                <a:lnTo>
                  <a:pt x="390956" y="375132"/>
                </a:lnTo>
                <a:lnTo>
                  <a:pt x="390842" y="376402"/>
                </a:lnTo>
                <a:lnTo>
                  <a:pt x="390740" y="377672"/>
                </a:lnTo>
                <a:lnTo>
                  <a:pt x="390258" y="385292"/>
                </a:lnTo>
                <a:lnTo>
                  <a:pt x="389953" y="392912"/>
                </a:lnTo>
                <a:lnTo>
                  <a:pt x="389953" y="409422"/>
                </a:lnTo>
                <a:lnTo>
                  <a:pt x="390080" y="413232"/>
                </a:lnTo>
                <a:lnTo>
                  <a:pt x="390169" y="415772"/>
                </a:lnTo>
                <a:lnTo>
                  <a:pt x="390461" y="420852"/>
                </a:lnTo>
                <a:lnTo>
                  <a:pt x="390525" y="422122"/>
                </a:lnTo>
                <a:lnTo>
                  <a:pt x="395554" y="460222"/>
                </a:lnTo>
                <a:lnTo>
                  <a:pt x="400685" y="481812"/>
                </a:lnTo>
                <a:lnTo>
                  <a:pt x="402755" y="489432"/>
                </a:lnTo>
                <a:lnTo>
                  <a:pt x="405003" y="497052"/>
                </a:lnTo>
                <a:lnTo>
                  <a:pt x="407441" y="503402"/>
                </a:lnTo>
                <a:lnTo>
                  <a:pt x="410032" y="511022"/>
                </a:lnTo>
                <a:lnTo>
                  <a:pt x="412788" y="517372"/>
                </a:lnTo>
                <a:lnTo>
                  <a:pt x="415734" y="524992"/>
                </a:lnTo>
                <a:lnTo>
                  <a:pt x="418846" y="531342"/>
                </a:lnTo>
                <a:lnTo>
                  <a:pt x="422109" y="537692"/>
                </a:lnTo>
                <a:lnTo>
                  <a:pt x="425564" y="545312"/>
                </a:lnTo>
                <a:lnTo>
                  <a:pt x="429171" y="551662"/>
                </a:lnTo>
                <a:lnTo>
                  <a:pt x="454037" y="588492"/>
                </a:lnTo>
                <a:lnTo>
                  <a:pt x="458711" y="594842"/>
                </a:lnTo>
                <a:lnTo>
                  <a:pt x="463537" y="601192"/>
                </a:lnTo>
                <a:lnTo>
                  <a:pt x="468490" y="606272"/>
                </a:lnTo>
                <a:lnTo>
                  <a:pt x="473570" y="611352"/>
                </a:lnTo>
                <a:lnTo>
                  <a:pt x="478790" y="617702"/>
                </a:lnTo>
                <a:lnTo>
                  <a:pt x="484149" y="622782"/>
                </a:lnTo>
                <a:lnTo>
                  <a:pt x="489648" y="627862"/>
                </a:lnTo>
                <a:lnTo>
                  <a:pt x="495249" y="632942"/>
                </a:lnTo>
                <a:lnTo>
                  <a:pt x="500976" y="636752"/>
                </a:lnTo>
                <a:lnTo>
                  <a:pt x="506831" y="641832"/>
                </a:lnTo>
                <a:lnTo>
                  <a:pt x="512813" y="646912"/>
                </a:lnTo>
                <a:lnTo>
                  <a:pt x="518871" y="650722"/>
                </a:lnTo>
                <a:lnTo>
                  <a:pt x="525030" y="655802"/>
                </a:lnTo>
                <a:lnTo>
                  <a:pt x="531317" y="659612"/>
                </a:lnTo>
                <a:lnTo>
                  <a:pt x="544182" y="667232"/>
                </a:lnTo>
                <a:lnTo>
                  <a:pt x="557415" y="674852"/>
                </a:lnTo>
                <a:lnTo>
                  <a:pt x="564159" y="677392"/>
                </a:lnTo>
                <a:lnTo>
                  <a:pt x="570941" y="681202"/>
                </a:lnTo>
                <a:lnTo>
                  <a:pt x="577811" y="683742"/>
                </a:lnTo>
                <a:lnTo>
                  <a:pt x="613270" y="696442"/>
                </a:lnTo>
                <a:lnTo>
                  <a:pt x="620534" y="697712"/>
                </a:lnTo>
                <a:lnTo>
                  <a:pt x="627824" y="700252"/>
                </a:lnTo>
                <a:lnTo>
                  <a:pt x="657364" y="705332"/>
                </a:lnTo>
                <a:lnTo>
                  <a:pt x="664819" y="705332"/>
                </a:lnTo>
                <a:lnTo>
                  <a:pt x="672312" y="706602"/>
                </a:lnTo>
                <a:lnTo>
                  <a:pt x="717296" y="706602"/>
                </a:lnTo>
                <a:lnTo>
                  <a:pt x="724763" y="705332"/>
                </a:lnTo>
                <a:lnTo>
                  <a:pt x="732243" y="705332"/>
                </a:lnTo>
                <a:lnTo>
                  <a:pt x="769150" y="698982"/>
                </a:lnTo>
                <a:lnTo>
                  <a:pt x="783577" y="693902"/>
                </a:lnTo>
                <a:lnTo>
                  <a:pt x="790740" y="692632"/>
                </a:lnTo>
                <a:lnTo>
                  <a:pt x="804913" y="687552"/>
                </a:lnTo>
                <a:lnTo>
                  <a:pt x="811885" y="683742"/>
                </a:lnTo>
                <a:lnTo>
                  <a:pt x="825652" y="678662"/>
                </a:lnTo>
                <a:lnTo>
                  <a:pt x="839038" y="671042"/>
                </a:lnTo>
                <a:lnTo>
                  <a:pt x="845616" y="668502"/>
                </a:lnTo>
                <a:lnTo>
                  <a:pt x="847788" y="667232"/>
                </a:lnTo>
                <a:lnTo>
                  <a:pt x="858558" y="660882"/>
                </a:lnTo>
                <a:lnTo>
                  <a:pt x="864844" y="655802"/>
                </a:lnTo>
                <a:lnTo>
                  <a:pt x="871054" y="651992"/>
                </a:lnTo>
                <a:lnTo>
                  <a:pt x="877163" y="648182"/>
                </a:lnTo>
                <a:lnTo>
                  <a:pt x="883145" y="643102"/>
                </a:lnTo>
                <a:lnTo>
                  <a:pt x="889025" y="638022"/>
                </a:lnTo>
                <a:lnTo>
                  <a:pt x="894791" y="634212"/>
                </a:lnTo>
                <a:lnTo>
                  <a:pt x="900430" y="629132"/>
                </a:lnTo>
                <a:lnTo>
                  <a:pt x="905916" y="624052"/>
                </a:lnTo>
                <a:lnTo>
                  <a:pt x="911275" y="618972"/>
                </a:lnTo>
                <a:lnTo>
                  <a:pt x="916533" y="612622"/>
                </a:lnTo>
                <a:lnTo>
                  <a:pt x="921677" y="607542"/>
                </a:lnTo>
                <a:lnTo>
                  <a:pt x="926680" y="602462"/>
                </a:lnTo>
                <a:lnTo>
                  <a:pt x="931519" y="596112"/>
                </a:lnTo>
                <a:lnTo>
                  <a:pt x="936231" y="589762"/>
                </a:lnTo>
                <a:lnTo>
                  <a:pt x="940790" y="584682"/>
                </a:lnTo>
                <a:lnTo>
                  <a:pt x="964971" y="546582"/>
                </a:lnTo>
                <a:lnTo>
                  <a:pt x="971765" y="532612"/>
                </a:lnTo>
                <a:lnTo>
                  <a:pt x="974890" y="526262"/>
                </a:lnTo>
                <a:lnTo>
                  <a:pt x="977874" y="519912"/>
                </a:lnTo>
                <a:lnTo>
                  <a:pt x="980681" y="512292"/>
                </a:lnTo>
                <a:lnTo>
                  <a:pt x="983322" y="505942"/>
                </a:lnTo>
                <a:lnTo>
                  <a:pt x="985774" y="498322"/>
                </a:lnTo>
                <a:lnTo>
                  <a:pt x="988060" y="490702"/>
                </a:lnTo>
                <a:lnTo>
                  <a:pt x="990180" y="484352"/>
                </a:lnTo>
                <a:lnTo>
                  <a:pt x="992111" y="476732"/>
                </a:lnTo>
                <a:lnTo>
                  <a:pt x="993863" y="469112"/>
                </a:lnTo>
                <a:lnTo>
                  <a:pt x="995426" y="461492"/>
                </a:lnTo>
                <a:lnTo>
                  <a:pt x="996823" y="455142"/>
                </a:lnTo>
                <a:lnTo>
                  <a:pt x="1001064" y="417042"/>
                </a:lnTo>
                <a:lnTo>
                  <a:pt x="1001369" y="409422"/>
                </a:lnTo>
                <a:close/>
              </a:path>
              <a:path w="1391919" h="802004">
                <a:moveTo>
                  <a:pt x="1391297" y="282194"/>
                </a:moveTo>
                <a:lnTo>
                  <a:pt x="1379105" y="271399"/>
                </a:lnTo>
                <a:lnTo>
                  <a:pt x="1370164" y="263779"/>
                </a:lnTo>
                <a:lnTo>
                  <a:pt x="1347876" y="245757"/>
                </a:lnTo>
                <a:lnTo>
                  <a:pt x="1339532" y="239458"/>
                </a:lnTo>
                <a:lnTo>
                  <a:pt x="1339532" y="291020"/>
                </a:lnTo>
                <a:lnTo>
                  <a:pt x="1329042" y="307771"/>
                </a:lnTo>
                <a:lnTo>
                  <a:pt x="1296174" y="356425"/>
                </a:lnTo>
                <a:lnTo>
                  <a:pt x="1248232" y="420027"/>
                </a:lnTo>
                <a:lnTo>
                  <a:pt x="1218895" y="455447"/>
                </a:lnTo>
                <a:lnTo>
                  <a:pt x="1186116" y="492226"/>
                </a:lnTo>
                <a:lnTo>
                  <a:pt x="1150035" y="529564"/>
                </a:lnTo>
                <a:lnTo>
                  <a:pt x="1110754" y="566686"/>
                </a:lnTo>
                <a:lnTo>
                  <a:pt x="1068387" y="602780"/>
                </a:lnTo>
                <a:lnTo>
                  <a:pt x="1023048" y="637057"/>
                </a:lnTo>
                <a:lnTo>
                  <a:pt x="974864" y="668731"/>
                </a:lnTo>
                <a:lnTo>
                  <a:pt x="923925" y="697014"/>
                </a:lnTo>
                <a:lnTo>
                  <a:pt x="870369" y="721106"/>
                </a:lnTo>
                <a:lnTo>
                  <a:pt x="814197" y="740232"/>
                </a:lnTo>
                <a:lnTo>
                  <a:pt x="755815" y="753529"/>
                </a:lnTo>
                <a:lnTo>
                  <a:pt x="696226" y="760349"/>
                </a:lnTo>
                <a:lnTo>
                  <a:pt x="636993" y="760920"/>
                </a:lnTo>
                <a:lnTo>
                  <a:pt x="578472" y="755954"/>
                </a:lnTo>
                <a:lnTo>
                  <a:pt x="521309" y="746213"/>
                </a:lnTo>
                <a:lnTo>
                  <a:pt x="465074" y="732256"/>
                </a:lnTo>
                <a:lnTo>
                  <a:pt x="410946" y="714946"/>
                </a:lnTo>
                <a:lnTo>
                  <a:pt x="359003" y="694944"/>
                </a:lnTo>
                <a:lnTo>
                  <a:pt x="309638" y="672960"/>
                </a:lnTo>
                <a:lnTo>
                  <a:pt x="263207" y="649693"/>
                </a:lnTo>
                <a:lnTo>
                  <a:pt x="220103" y="625856"/>
                </a:lnTo>
                <a:lnTo>
                  <a:pt x="180670" y="602170"/>
                </a:lnTo>
                <a:lnTo>
                  <a:pt x="145300" y="579335"/>
                </a:lnTo>
                <a:lnTo>
                  <a:pt x="88201" y="539076"/>
                </a:lnTo>
                <a:lnTo>
                  <a:pt x="51765" y="510743"/>
                </a:lnTo>
                <a:lnTo>
                  <a:pt x="62255" y="494004"/>
                </a:lnTo>
                <a:lnTo>
                  <a:pt x="95123" y="445338"/>
                </a:lnTo>
                <a:lnTo>
                  <a:pt x="143078" y="381736"/>
                </a:lnTo>
                <a:lnTo>
                  <a:pt x="172415" y="346316"/>
                </a:lnTo>
                <a:lnTo>
                  <a:pt x="205193" y="309537"/>
                </a:lnTo>
                <a:lnTo>
                  <a:pt x="241274" y="272199"/>
                </a:lnTo>
                <a:lnTo>
                  <a:pt x="280555" y="235089"/>
                </a:lnTo>
                <a:lnTo>
                  <a:pt x="322922" y="198996"/>
                </a:lnTo>
                <a:lnTo>
                  <a:pt x="368261" y="164706"/>
                </a:lnTo>
                <a:lnTo>
                  <a:pt x="416445" y="133032"/>
                </a:lnTo>
                <a:lnTo>
                  <a:pt x="467385" y="104762"/>
                </a:lnTo>
                <a:lnTo>
                  <a:pt x="520941" y="80683"/>
                </a:lnTo>
                <a:lnTo>
                  <a:pt x="577011" y="61582"/>
                </a:lnTo>
                <a:lnTo>
                  <a:pt x="635482" y="48247"/>
                </a:lnTo>
                <a:lnTo>
                  <a:pt x="695058" y="41440"/>
                </a:lnTo>
                <a:lnTo>
                  <a:pt x="759460" y="41313"/>
                </a:lnTo>
                <a:lnTo>
                  <a:pt x="812812" y="45821"/>
                </a:lnTo>
                <a:lnTo>
                  <a:pt x="870242" y="55613"/>
                </a:lnTo>
                <a:lnTo>
                  <a:pt x="926211" y="69519"/>
                </a:lnTo>
                <a:lnTo>
                  <a:pt x="980351" y="86817"/>
                </a:lnTo>
                <a:lnTo>
                  <a:pt x="1032281" y="106819"/>
                </a:lnTo>
                <a:lnTo>
                  <a:pt x="1081646" y="128816"/>
                </a:lnTo>
                <a:lnTo>
                  <a:pt x="1128077" y="152082"/>
                </a:lnTo>
                <a:lnTo>
                  <a:pt x="1171181" y="175907"/>
                </a:lnTo>
                <a:lnTo>
                  <a:pt x="1210614" y="199593"/>
                </a:lnTo>
                <a:lnTo>
                  <a:pt x="1245984" y="222427"/>
                </a:lnTo>
                <a:lnTo>
                  <a:pt x="1303096" y="262686"/>
                </a:lnTo>
                <a:lnTo>
                  <a:pt x="1339532" y="291020"/>
                </a:lnTo>
                <a:lnTo>
                  <a:pt x="1339532" y="239458"/>
                </a:lnTo>
                <a:lnTo>
                  <a:pt x="1267612" y="187782"/>
                </a:lnTo>
                <a:lnTo>
                  <a:pt x="1211846" y="152412"/>
                </a:lnTo>
                <a:lnTo>
                  <a:pt x="1147114" y="115862"/>
                </a:lnTo>
                <a:lnTo>
                  <a:pt x="1110640" y="97370"/>
                </a:lnTo>
                <a:lnTo>
                  <a:pt x="1071194" y="79108"/>
                </a:lnTo>
                <a:lnTo>
                  <a:pt x="1029093" y="61582"/>
                </a:lnTo>
                <a:lnTo>
                  <a:pt x="984465" y="45237"/>
                </a:lnTo>
                <a:lnTo>
                  <a:pt x="970457" y="40868"/>
                </a:lnTo>
                <a:lnTo>
                  <a:pt x="937768" y="30670"/>
                </a:lnTo>
                <a:lnTo>
                  <a:pt x="889228" y="18338"/>
                </a:lnTo>
                <a:lnTo>
                  <a:pt x="839114" y="8788"/>
                </a:lnTo>
                <a:lnTo>
                  <a:pt x="787717" y="2501"/>
                </a:lnTo>
                <a:lnTo>
                  <a:pt x="735330" y="0"/>
                </a:lnTo>
                <a:lnTo>
                  <a:pt x="682218" y="1790"/>
                </a:lnTo>
                <a:lnTo>
                  <a:pt x="628675" y="8369"/>
                </a:lnTo>
                <a:lnTo>
                  <a:pt x="575983" y="19913"/>
                </a:lnTo>
                <a:lnTo>
                  <a:pt x="525284" y="35839"/>
                </a:lnTo>
                <a:lnTo>
                  <a:pt x="476605" y="55613"/>
                </a:lnTo>
                <a:lnTo>
                  <a:pt x="430276" y="78549"/>
                </a:lnTo>
                <a:lnTo>
                  <a:pt x="386168" y="104178"/>
                </a:lnTo>
                <a:lnTo>
                  <a:pt x="344462" y="131902"/>
                </a:lnTo>
                <a:lnTo>
                  <a:pt x="305231" y="161137"/>
                </a:lnTo>
                <a:lnTo>
                  <a:pt x="268605" y="191312"/>
                </a:lnTo>
                <a:lnTo>
                  <a:pt x="234657" y="221843"/>
                </a:lnTo>
                <a:lnTo>
                  <a:pt x="203492" y="252171"/>
                </a:lnTo>
                <a:lnTo>
                  <a:pt x="175221" y="281698"/>
                </a:lnTo>
                <a:lnTo>
                  <a:pt x="126263" y="337642"/>
                </a:lnTo>
                <a:lnTo>
                  <a:pt x="85382" y="389496"/>
                </a:lnTo>
                <a:lnTo>
                  <a:pt x="52832" y="434733"/>
                </a:lnTo>
                <a:lnTo>
                  <a:pt x="28879" y="470801"/>
                </a:lnTo>
                <a:lnTo>
                  <a:pt x="7924" y="505345"/>
                </a:lnTo>
                <a:lnTo>
                  <a:pt x="0" y="519569"/>
                </a:lnTo>
                <a:lnTo>
                  <a:pt x="12204" y="530364"/>
                </a:lnTo>
                <a:lnTo>
                  <a:pt x="43421" y="556006"/>
                </a:lnTo>
                <a:lnTo>
                  <a:pt x="77978" y="582104"/>
                </a:lnTo>
                <a:lnTo>
                  <a:pt x="123685" y="613981"/>
                </a:lnTo>
                <a:lnTo>
                  <a:pt x="179451" y="649351"/>
                </a:lnTo>
                <a:lnTo>
                  <a:pt x="244182" y="685901"/>
                </a:lnTo>
                <a:lnTo>
                  <a:pt x="280657" y="704392"/>
                </a:lnTo>
                <a:lnTo>
                  <a:pt x="320103" y="722668"/>
                </a:lnTo>
                <a:lnTo>
                  <a:pt x="362254" y="740232"/>
                </a:lnTo>
                <a:lnTo>
                  <a:pt x="406831" y="756539"/>
                </a:lnTo>
                <a:lnTo>
                  <a:pt x="453529" y="771118"/>
                </a:lnTo>
                <a:lnTo>
                  <a:pt x="502069" y="783437"/>
                </a:lnTo>
                <a:lnTo>
                  <a:pt x="552183" y="793000"/>
                </a:lnTo>
                <a:lnTo>
                  <a:pt x="603580" y="799287"/>
                </a:lnTo>
                <a:lnTo>
                  <a:pt x="655967" y="801789"/>
                </a:lnTo>
                <a:lnTo>
                  <a:pt x="709079" y="799998"/>
                </a:lnTo>
                <a:lnTo>
                  <a:pt x="762622" y="793407"/>
                </a:lnTo>
                <a:lnTo>
                  <a:pt x="815314" y="781875"/>
                </a:lnTo>
                <a:lnTo>
                  <a:pt x="866013" y="765949"/>
                </a:lnTo>
                <a:lnTo>
                  <a:pt x="878395" y="760920"/>
                </a:lnTo>
                <a:lnTo>
                  <a:pt x="914615" y="746213"/>
                </a:lnTo>
                <a:lnTo>
                  <a:pt x="961021" y="723239"/>
                </a:lnTo>
                <a:lnTo>
                  <a:pt x="1005128" y="697598"/>
                </a:lnTo>
                <a:lnTo>
                  <a:pt x="1046835" y="669886"/>
                </a:lnTo>
                <a:lnTo>
                  <a:pt x="1086065" y="640651"/>
                </a:lnTo>
                <a:lnTo>
                  <a:pt x="1122692" y="610476"/>
                </a:lnTo>
                <a:lnTo>
                  <a:pt x="1156639" y="579932"/>
                </a:lnTo>
                <a:lnTo>
                  <a:pt x="1187805" y="549605"/>
                </a:lnTo>
                <a:lnTo>
                  <a:pt x="1216075" y="520065"/>
                </a:lnTo>
                <a:lnTo>
                  <a:pt x="1265034" y="464121"/>
                </a:lnTo>
                <a:lnTo>
                  <a:pt x="1305915" y="412267"/>
                </a:lnTo>
                <a:lnTo>
                  <a:pt x="1338478" y="367042"/>
                </a:lnTo>
                <a:lnTo>
                  <a:pt x="1362417" y="330962"/>
                </a:lnTo>
                <a:lnTo>
                  <a:pt x="1383372" y="296418"/>
                </a:lnTo>
                <a:lnTo>
                  <a:pt x="1391297" y="282194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114060" y="816805"/>
            <a:ext cx="848994" cy="1221105"/>
          </a:xfrm>
          <a:custGeom>
            <a:avLst/>
            <a:gdLst/>
            <a:ahLst/>
            <a:cxnLst/>
            <a:rect l="l" t="t" r="r" b="b"/>
            <a:pathLst>
              <a:path w="848994" h="1221105">
                <a:moveTo>
                  <a:pt x="221804" y="187249"/>
                </a:moveTo>
                <a:lnTo>
                  <a:pt x="161634" y="221737"/>
                </a:lnTo>
                <a:lnTo>
                  <a:pt x="9915" y="752541"/>
                </a:lnTo>
                <a:lnTo>
                  <a:pt x="9538" y="754949"/>
                </a:lnTo>
                <a:lnTo>
                  <a:pt x="1675" y="802590"/>
                </a:lnTo>
                <a:lnTo>
                  <a:pt x="0" y="850585"/>
                </a:lnTo>
                <a:lnTo>
                  <a:pt x="4383" y="898307"/>
                </a:lnTo>
                <a:lnTo>
                  <a:pt x="14696" y="945127"/>
                </a:lnTo>
                <a:lnTo>
                  <a:pt x="30809" y="990419"/>
                </a:lnTo>
                <a:lnTo>
                  <a:pt x="52670" y="1033669"/>
                </a:lnTo>
                <a:lnTo>
                  <a:pt x="79959" y="1073973"/>
                </a:lnTo>
                <a:lnTo>
                  <a:pt x="107512" y="1105622"/>
                </a:lnTo>
                <a:lnTo>
                  <a:pt x="138405" y="1134060"/>
                </a:lnTo>
                <a:lnTo>
                  <a:pt x="172203" y="1158913"/>
                </a:lnTo>
                <a:lnTo>
                  <a:pt x="208522" y="1179828"/>
                </a:lnTo>
                <a:lnTo>
                  <a:pt x="252398" y="1199336"/>
                </a:lnTo>
                <a:lnTo>
                  <a:pt x="280531" y="1207184"/>
                </a:lnTo>
                <a:lnTo>
                  <a:pt x="298805" y="1211632"/>
                </a:lnTo>
                <a:lnTo>
                  <a:pt x="317259" y="1215189"/>
                </a:lnTo>
                <a:lnTo>
                  <a:pt x="335827" y="1217830"/>
                </a:lnTo>
                <a:lnTo>
                  <a:pt x="354445" y="1219528"/>
                </a:lnTo>
                <a:lnTo>
                  <a:pt x="371631" y="1220707"/>
                </a:lnTo>
                <a:lnTo>
                  <a:pt x="407458" y="1219663"/>
                </a:lnTo>
                <a:lnTo>
                  <a:pt x="458072" y="1211983"/>
                </a:lnTo>
                <a:lnTo>
                  <a:pt x="519344" y="1193336"/>
                </a:lnTo>
                <a:lnTo>
                  <a:pt x="546914" y="1180197"/>
                </a:lnTo>
                <a:lnTo>
                  <a:pt x="370727" y="1180197"/>
                </a:lnTo>
                <a:lnTo>
                  <a:pt x="360882" y="1179504"/>
                </a:lnTo>
                <a:lnTo>
                  <a:pt x="360526" y="1179504"/>
                </a:lnTo>
                <a:lnTo>
                  <a:pt x="340770" y="1177748"/>
                </a:lnTo>
                <a:lnTo>
                  <a:pt x="290589" y="1168106"/>
                </a:lnTo>
                <a:lnTo>
                  <a:pt x="241514" y="1150909"/>
                </a:lnTo>
                <a:lnTo>
                  <a:pt x="194330" y="1125012"/>
                </a:lnTo>
                <a:lnTo>
                  <a:pt x="136556" y="1077415"/>
                </a:lnTo>
                <a:lnTo>
                  <a:pt x="82998" y="1005005"/>
                </a:lnTo>
                <a:lnTo>
                  <a:pt x="61336" y="957430"/>
                </a:lnTo>
                <a:lnTo>
                  <a:pt x="47205" y="907384"/>
                </a:lnTo>
                <a:lnTo>
                  <a:pt x="40807" y="855872"/>
                </a:lnTo>
                <a:lnTo>
                  <a:pt x="42133" y="811052"/>
                </a:lnTo>
                <a:lnTo>
                  <a:pt x="42235" y="807604"/>
                </a:lnTo>
                <a:lnTo>
                  <a:pt x="42344" y="803896"/>
                </a:lnTo>
                <a:lnTo>
                  <a:pt x="51945" y="752854"/>
                </a:lnTo>
                <a:lnTo>
                  <a:pt x="184442" y="265047"/>
                </a:lnTo>
                <a:lnTo>
                  <a:pt x="208626" y="233754"/>
                </a:lnTo>
                <a:lnTo>
                  <a:pt x="227366" y="227367"/>
                </a:lnTo>
                <a:lnTo>
                  <a:pt x="343535" y="227367"/>
                </a:lnTo>
                <a:lnTo>
                  <a:pt x="345941" y="218514"/>
                </a:lnTo>
                <a:lnTo>
                  <a:pt x="303911" y="218514"/>
                </a:lnTo>
                <a:lnTo>
                  <a:pt x="294491" y="208983"/>
                </a:lnTo>
                <a:lnTo>
                  <a:pt x="283664" y="200864"/>
                </a:lnTo>
                <a:lnTo>
                  <a:pt x="271547" y="194350"/>
                </a:lnTo>
                <a:lnTo>
                  <a:pt x="258255" y="189634"/>
                </a:lnTo>
                <a:lnTo>
                  <a:pt x="221804" y="187249"/>
                </a:lnTo>
                <a:close/>
              </a:path>
              <a:path w="848994" h="1221105">
                <a:moveTo>
                  <a:pt x="842607" y="521028"/>
                </a:moveTo>
                <a:lnTo>
                  <a:pt x="783870" y="521028"/>
                </a:lnTo>
                <a:lnTo>
                  <a:pt x="795362" y="525340"/>
                </a:lnTo>
                <a:lnTo>
                  <a:pt x="804125" y="532747"/>
                </a:lnTo>
                <a:lnTo>
                  <a:pt x="808303" y="544931"/>
                </a:lnTo>
                <a:lnTo>
                  <a:pt x="806095" y="563154"/>
                </a:lnTo>
                <a:lnTo>
                  <a:pt x="806014" y="563684"/>
                </a:lnTo>
                <a:lnTo>
                  <a:pt x="747306" y="779753"/>
                </a:lnTo>
                <a:lnTo>
                  <a:pt x="705663" y="930159"/>
                </a:lnTo>
                <a:lnTo>
                  <a:pt x="687934" y="980031"/>
                </a:lnTo>
                <a:lnTo>
                  <a:pt x="663200" y="1025775"/>
                </a:lnTo>
                <a:lnTo>
                  <a:pt x="631987" y="1066803"/>
                </a:lnTo>
                <a:lnTo>
                  <a:pt x="594820" y="1102525"/>
                </a:lnTo>
                <a:lnTo>
                  <a:pt x="552224" y="1132353"/>
                </a:lnTo>
                <a:lnTo>
                  <a:pt x="504724" y="1155698"/>
                </a:lnTo>
                <a:lnTo>
                  <a:pt x="447768" y="1172829"/>
                </a:lnTo>
                <a:lnTo>
                  <a:pt x="401681" y="1179504"/>
                </a:lnTo>
                <a:lnTo>
                  <a:pt x="370727" y="1180197"/>
                </a:lnTo>
                <a:lnTo>
                  <a:pt x="546914" y="1180197"/>
                </a:lnTo>
                <a:lnTo>
                  <a:pt x="607532" y="1143917"/>
                </a:lnTo>
                <a:lnTo>
                  <a:pt x="645144" y="1111588"/>
                </a:lnTo>
                <a:lnTo>
                  <a:pt x="678034" y="1074701"/>
                </a:lnTo>
                <a:lnTo>
                  <a:pt x="705835" y="1033669"/>
                </a:lnTo>
                <a:lnTo>
                  <a:pt x="728177" y="988902"/>
                </a:lnTo>
                <a:lnTo>
                  <a:pt x="744690" y="940814"/>
                </a:lnTo>
                <a:lnTo>
                  <a:pt x="786333" y="790408"/>
                </a:lnTo>
                <a:lnTo>
                  <a:pt x="845096" y="574127"/>
                </a:lnTo>
                <a:lnTo>
                  <a:pt x="848633" y="542120"/>
                </a:lnTo>
                <a:lnTo>
                  <a:pt x="842716" y="521409"/>
                </a:lnTo>
                <a:lnTo>
                  <a:pt x="842607" y="521028"/>
                </a:lnTo>
                <a:close/>
              </a:path>
              <a:path w="848994" h="1221105">
                <a:moveTo>
                  <a:pt x="514425" y="710163"/>
                </a:moveTo>
                <a:lnTo>
                  <a:pt x="465135" y="716402"/>
                </a:lnTo>
                <a:lnTo>
                  <a:pt x="417413" y="729302"/>
                </a:lnTo>
                <a:lnTo>
                  <a:pt x="371915" y="748751"/>
                </a:lnTo>
                <a:lnTo>
                  <a:pt x="329299" y="774634"/>
                </a:lnTo>
                <a:lnTo>
                  <a:pt x="321058" y="787757"/>
                </a:lnTo>
                <a:lnTo>
                  <a:pt x="321123" y="790408"/>
                </a:lnTo>
                <a:lnTo>
                  <a:pt x="321249" y="795505"/>
                </a:lnTo>
                <a:lnTo>
                  <a:pt x="324411" y="802590"/>
                </a:lnTo>
                <a:lnTo>
                  <a:pt x="324523" y="802841"/>
                </a:lnTo>
                <a:lnTo>
                  <a:pt x="330390" y="808332"/>
                </a:lnTo>
                <a:lnTo>
                  <a:pt x="337650" y="811052"/>
                </a:lnTo>
                <a:lnTo>
                  <a:pt x="345399" y="810856"/>
                </a:lnTo>
                <a:lnTo>
                  <a:pt x="352730" y="807604"/>
                </a:lnTo>
                <a:lnTo>
                  <a:pt x="393073" y="783376"/>
                </a:lnTo>
                <a:lnTo>
                  <a:pt x="436313" y="765637"/>
                </a:lnTo>
                <a:lnTo>
                  <a:pt x="481748" y="754505"/>
                </a:lnTo>
                <a:lnTo>
                  <a:pt x="528671" y="750100"/>
                </a:lnTo>
                <a:lnTo>
                  <a:pt x="647777" y="750100"/>
                </a:lnTo>
                <a:lnTo>
                  <a:pt x="648958" y="747749"/>
                </a:lnTo>
                <a:lnTo>
                  <a:pt x="657008" y="718119"/>
                </a:lnTo>
                <a:lnTo>
                  <a:pt x="615087" y="718119"/>
                </a:lnTo>
                <a:lnTo>
                  <a:pt x="564628" y="710698"/>
                </a:lnTo>
                <a:lnTo>
                  <a:pt x="514425" y="710163"/>
                </a:lnTo>
                <a:close/>
              </a:path>
              <a:path w="848994" h="1221105">
                <a:moveTo>
                  <a:pt x="647777" y="750100"/>
                </a:moveTo>
                <a:lnTo>
                  <a:pt x="528671" y="750100"/>
                </a:lnTo>
                <a:lnTo>
                  <a:pt x="576379" y="752541"/>
                </a:lnTo>
                <a:lnTo>
                  <a:pt x="624167" y="761947"/>
                </a:lnTo>
                <a:lnTo>
                  <a:pt x="632155" y="762472"/>
                </a:lnTo>
                <a:lnTo>
                  <a:pt x="639487" y="759982"/>
                </a:lnTo>
                <a:lnTo>
                  <a:pt x="645327" y="754949"/>
                </a:lnTo>
                <a:lnTo>
                  <a:pt x="645566" y="754505"/>
                </a:lnTo>
                <a:lnTo>
                  <a:pt x="647777" y="750100"/>
                </a:lnTo>
                <a:close/>
              </a:path>
              <a:path w="848994" h="1221105">
                <a:moveTo>
                  <a:pt x="777808" y="147800"/>
                </a:moveTo>
                <a:lnTo>
                  <a:pt x="695714" y="147800"/>
                </a:lnTo>
                <a:lnTo>
                  <a:pt x="716166" y="149147"/>
                </a:lnTo>
                <a:lnTo>
                  <a:pt x="734472" y="158335"/>
                </a:lnTo>
                <a:lnTo>
                  <a:pt x="747403" y="173340"/>
                </a:lnTo>
                <a:lnTo>
                  <a:pt x="753783" y="192099"/>
                </a:lnTo>
                <a:lnTo>
                  <a:pt x="752437" y="212545"/>
                </a:lnTo>
                <a:lnTo>
                  <a:pt x="615087" y="718119"/>
                </a:lnTo>
                <a:lnTo>
                  <a:pt x="657008" y="718119"/>
                </a:lnTo>
                <a:lnTo>
                  <a:pt x="683832" y="619390"/>
                </a:lnTo>
                <a:lnTo>
                  <a:pt x="718068" y="548449"/>
                </a:lnTo>
                <a:lnTo>
                  <a:pt x="783870" y="521028"/>
                </a:lnTo>
                <a:lnTo>
                  <a:pt x="842607" y="521028"/>
                </a:lnTo>
                <a:lnTo>
                  <a:pt x="840994" y="515383"/>
                </a:lnTo>
                <a:lnTo>
                  <a:pt x="822754" y="494970"/>
                </a:lnTo>
                <a:lnTo>
                  <a:pt x="821040" y="494180"/>
                </a:lnTo>
                <a:lnTo>
                  <a:pt x="717842" y="494180"/>
                </a:lnTo>
                <a:lnTo>
                  <a:pt x="791477" y="223150"/>
                </a:lnTo>
                <a:lnTo>
                  <a:pt x="793839" y="187249"/>
                </a:lnTo>
                <a:lnTo>
                  <a:pt x="793877" y="186672"/>
                </a:lnTo>
                <a:lnTo>
                  <a:pt x="782493" y="153231"/>
                </a:lnTo>
                <a:lnTo>
                  <a:pt x="777808" y="147800"/>
                </a:lnTo>
                <a:close/>
              </a:path>
              <a:path w="848994" h="1221105">
                <a:moveTo>
                  <a:pt x="658878" y="40411"/>
                </a:moveTo>
                <a:lnTo>
                  <a:pt x="585755" y="40411"/>
                </a:lnTo>
                <a:lnTo>
                  <a:pt x="596292" y="42146"/>
                </a:lnTo>
                <a:lnTo>
                  <a:pt x="606260" y="45982"/>
                </a:lnTo>
                <a:lnTo>
                  <a:pt x="615239" y="51801"/>
                </a:lnTo>
                <a:lnTo>
                  <a:pt x="625426" y="62860"/>
                </a:lnTo>
                <a:lnTo>
                  <a:pt x="631906" y="76088"/>
                </a:lnTo>
                <a:lnTo>
                  <a:pt x="634393" y="90601"/>
                </a:lnTo>
                <a:lnTo>
                  <a:pt x="632635" y="105216"/>
                </a:lnTo>
                <a:lnTo>
                  <a:pt x="632600" y="105510"/>
                </a:lnTo>
                <a:lnTo>
                  <a:pt x="511544" y="551089"/>
                </a:lnTo>
                <a:lnTo>
                  <a:pt x="511019" y="559077"/>
                </a:lnTo>
                <a:lnTo>
                  <a:pt x="513509" y="566408"/>
                </a:lnTo>
                <a:lnTo>
                  <a:pt x="518566" y="572277"/>
                </a:lnTo>
                <a:lnTo>
                  <a:pt x="525742" y="575879"/>
                </a:lnTo>
                <a:lnTo>
                  <a:pt x="533730" y="576409"/>
                </a:lnTo>
                <a:lnTo>
                  <a:pt x="541062" y="573919"/>
                </a:lnTo>
                <a:lnTo>
                  <a:pt x="546931" y="568859"/>
                </a:lnTo>
                <a:lnTo>
                  <a:pt x="550533" y="561681"/>
                </a:lnTo>
                <a:lnTo>
                  <a:pt x="652742" y="185469"/>
                </a:lnTo>
                <a:lnTo>
                  <a:pt x="661943" y="167128"/>
                </a:lnTo>
                <a:lnTo>
                  <a:pt x="676953" y="154182"/>
                </a:lnTo>
                <a:lnTo>
                  <a:pt x="695714" y="147800"/>
                </a:lnTo>
                <a:lnTo>
                  <a:pt x="777808" y="147800"/>
                </a:lnTo>
                <a:lnTo>
                  <a:pt x="759425" y="126489"/>
                </a:lnTo>
                <a:lnTo>
                  <a:pt x="730416" y="111936"/>
                </a:lnTo>
                <a:lnTo>
                  <a:pt x="672668" y="111936"/>
                </a:lnTo>
                <a:lnTo>
                  <a:pt x="674694" y="86400"/>
                </a:lnTo>
                <a:lnTo>
                  <a:pt x="669740" y="61680"/>
                </a:lnTo>
                <a:lnTo>
                  <a:pt x="658878" y="40411"/>
                </a:lnTo>
                <a:close/>
              </a:path>
              <a:path w="848994" h="1221105">
                <a:moveTo>
                  <a:pt x="343535" y="227367"/>
                </a:moveTo>
                <a:lnTo>
                  <a:pt x="227366" y="227367"/>
                </a:lnTo>
                <a:lnTo>
                  <a:pt x="247803" y="228712"/>
                </a:lnTo>
                <a:lnTo>
                  <a:pt x="266114" y="237900"/>
                </a:lnTo>
                <a:lnTo>
                  <a:pt x="279045" y="252906"/>
                </a:lnTo>
                <a:lnTo>
                  <a:pt x="285422" y="271664"/>
                </a:lnTo>
                <a:lnTo>
                  <a:pt x="284074" y="292111"/>
                </a:lnTo>
                <a:lnTo>
                  <a:pt x="217228" y="538199"/>
                </a:lnTo>
                <a:lnTo>
                  <a:pt x="217159" y="538731"/>
                </a:lnTo>
                <a:lnTo>
                  <a:pt x="216746" y="544931"/>
                </a:lnTo>
                <a:lnTo>
                  <a:pt x="216651" y="546352"/>
                </a:lnTo>
                <a:lnTo>
                  <a:pt x="219139" y="553683"/>
                </a:lnTo>
                <a:lnTo>
                  <a:pt x="224198" y="559552"/>
                </a:lnTo>
                <a:lnTo>
                  <a:pt x="231382" y="563154"/>
                </a:lnTo>
                <a:lnTo>
                  <a:pt x="239370" y="563684"/>
                </a:lnTo>
                <a:lnTo>
                  <a:pt x="246699" y="561193"/>
                </a:lnTo>
                <a:lnTo>
                  <a:pt x="252565" y="556133"/>
                </a:lnTo>
                <a:lnTo>
                  <a:pt x="256159" y="548955"/>
                </a:lnTo>
                <a:lnTo>
                  <a:pt x="343535" y="227367"/>
                </a:lnTo>
                <a:close/>
              </a:path>
              <a:path w="848994" h="1221105">
                <a:moveTo>
                  <a:pt x="527453" y="98489"/>
                </a:moveTo>
                <a:lnTo>
                  <a:pt x="410843" y="98489"/>
                </a:lnTo>
                <a:lnTo>
                  <a:pt x="431114" y="99477"/>
                </a:lnTo>
                <a:lnTo>
                  <a:pt x="440787" y="103066"/>
                </a:lnTo>
                <a:lnTo>
                  <a:pt x="467143" y="132886"/>
                </a:lnTo>
                <a:lnTo>
                  <a:pt x="469718" y="153231"/>
                </a:lnTo>
                <a:lnTo>
                  <a:pt x="468071" y="163015"/>
                </a:lnTo>
                <a:lnTo>
                  <a:pt x="372872" y="513421"/>
                </a:lnTo>
                <a:lnTo>
                  <a:pt x="372368" y="521028"/>
                </a:lnTo>
                <a:lnTo>
                  <a:pt x="395059" y="538731"/>
                </a:lnTo>
                <a:lnTo>
                  <a:pt x="402389" y="536244"/>
                </a:lnTo>
                <a:lnTo>
                  <a:pt x="408254" y="531189"/>
                </a:lnTo>
                <a:lnTo>
                  <a:pt x="411794" y="524122"/>
                </a:lnTo>
                <a:lnTo>
                  <a:pt x="412556" y="521409"/>
                </a:lnTo>
                <a:lnTo>
                  <a:pt x="527453" y="98489"/>
                </a:lnTo>
                <a:close/>
              </a:path>
              <a:path w="848994" h="1221105">
                <a:moveTo>
                  <a:pt x="773473" y="478534"/>
                </a:moveTo>
                <a:lnTo>
                  <a:pt x="753645" y="479739"/>
                </a:lnTo>
                <a:lnTo>
                  <a:pt x="735078" y="485104"/>
                </a:lnTo>
                <a:lnTo>
                  <a:pt x="717842" y="494180"/>
                </a:lnTo>
                <a:lnTo>
                  <a:pt x="821040" y="494180"/>
                </a:lnTo>
                <a:lnTo>
                  <a:pt x="794487" y="481938"/>
                </a:lnTo>
                <a:lnTo>
                  <a:pt x="773473" y="478534"/>
                </a:lnTo>
                <a:close/>
              </a:path>
              <a:path w="848994" h="1221105">
                <a:moveTo>
                  <a:pt x="404967" y="58429"/>
                </a:moveTo>
                <a:lnTo>
                  <a:pt x="371810" y="70254"/>
                </a:lnTo>
                <a:lnTo>
                  <a:pt x="345261" y="93605"/>
                </a:lnTo>
                <a:lnTo>
                  <a:pt x="328956" y="126338"/>
                </a:lnTo>
                <a:lnTo>
                  <a:pt x="303911" y="218514"/>
                </a:lnTo>
                <a:lnTo>
                  <a:pt x="345941" y="218514"/>
                </a:lnTo>
                <a:lnTo>
                  <a:pt x="368097" y="136967"/>
                </a:lnTo>
                <a:lnTo>
                  <a:pt x="377288" y="118445"/>
                </a:lnTo>
                <a:lnTo>
                  <a:pt x="392219" y="105216"/>
                </a:lnTo>
                <a:lnTo>
                  <a:pt x="410843" y="98489"/>
                </a:lnTo>
                <a:lnTo>
                  <a:pt x="527453" y="98489"/>
                </a:lnTo>
                <a:lnTo>
                  <a:pt x="529931" y="89368"/>
                </a:lnTo>
                <a:lnTo>
                  <a:pt x="487960" y="89368"/>
                </a:lnTo>
                <a:lnTo>
                  <a:pt x="478108" y="79494"/>
                </a:lnTo>
                <a:lnTo>
                  <a:pt x="466909" y="71272"/>
                </a:lnTo>
                <a:lnTo>
                  <a:pt x="454520" y="64824"/>
                </a:lnTo>
                <a:lnTo>
                  <a:pt x="441097" y="60272"/>
                </a:lnTo>
                <a:lnTo>
                  <a:pt x="404967" y="58429"/>
                </a:lnTo>
                <a:close/>
              </a:path>
              <a:path w="848994" h="1221105">
                <a:moveTo>
                  <a:pt x="699134" y="106959"/>
                </a:moveTo>
                <a:lnTo>
                  <a:pt x="685653" y="108491"/>
                </a:lnTo>
                <a:lnTo>
                  <a:pt x="672668" y="111936"/>
                </a:lnTo>
                <a:lnTo>
                  <a:pt x="730416" y="111936"/>
                </a:lnTo>
                <a:lnTo>
                  <a:pt x="726770" y="110107"/>
                </a:lnTo>
                <a:lnTo>
                  <a:pt x="712907" y="107458"/>
                </a:lnTo>
                <a:lnTo>
                  <a:pt x="699134" y="106959"/>
                </a:lnTo>
                <a:close/>
              </a:path>
              <a:path w="848994" h="1221105">
                <a:moveTo>
                  <a:pt x="587972" y="0"/>
                </a:moveTo>
                <a:lnTo>
                  <a:pt x="577867" y="0"/>
                </a:lnTo>
                <a:lnTo>
                  <a:pt x="568960" y="874"/>
                </a:lnTo>
                <a:lnTo>
                  <a:pt x="521440" y="23175"/>
                </a:lnTo>
                <a:lnTo>
                  <a:pt x="493827" y="67803"/>
                </a:lnTo>
                <a:lnTo>
                  <a:pt x="487960" y="89368"/>
                </a:lnTo>
                <a:lnTo>
                  <a:pt x="529931" y="89368"/>
                </a:lnTo>
                <a:lnTo>
                  <a:pt x="532905" y="78420"/>
                </a:lnTo>
                <a:lnTo>
                  <a:pt x="538836" y="64824"/>
                </a:lnTo>
                <a:lnTo>
                  <a:pt x="575069" y="40892"/>
                </a:lnTo>
                <a:lnTo>
                  <a:pt x="585755" y="40411"/>
                </a:lnTo>
                <a:lnTo>
                  <a:pt x="658878" y="40411"/>
                </a:lnTo>
                <a:lnTo>
                  <a:pt x="658258" y="39196"/>
                </a:lnTo>
                <a:lnTo>
                  <a:pt x="624705" y="9980"/>
                </a:lnTo>
                <a:lnTo>
                  <a:pt x="597453" y="1051"/>
                </a:lnTo>
                <a:lnTo>
                  <a:pt x="587972" y="0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92033" y="8378253"/>
            <a:ext cx="1409700" cy="1113790"/>
          </a:xfrm>
          <a:custGeom>
            <a:avLst/>
            <a:gdLst/>
            <a:ahLst/>
            <a:cxnLst/>
            <a:rect l="l" t="t" r="r" b="b"/>
            <a:pathLst>
              <a:path w="1409700" h="1113790">
                <a:moveTo>
                  <a:pt x="237985" y="608177"/>
                </a:moveTo>
                <a:lnTo>
                  <a:pt x="219557" y="564553"/>
                </a:lnTo>
                <a:lnTo>
                  <a:pt x="209384" y="547001"/>
                </a:lnTo>
                <a:lnTo>
                  <a:pt x="205879" y="548690"/>
                </a:lnTo>
                <a:lnTo>
                  <a:pt x="202514" y="551637"/>
                </a:lnTo>
                <a:lnTo>
                  <a:pt x="202425" y="558927"/>
                </a:lnTo>
                <a:lnTo>
                  <a:pt x="203644" y="564172"/>
                </a:lnTo>
                <a:lnTo>
                  <a:pt x="207924" y="575437"/>
                </a:lnTo>
                <a:lnTo>
                  <a:pt x="211429" y="581596"/>
                </a:lnTo>
                <a:lnTo>
                  <a:pt x="215138" y="589229"/>
                </a:lnTo>
                <a:lnTo>
                  <a:pt x="211912" y="588238"/>
                </a:lnTo>
                <a:lnTo>
                  <a:pt x="210312" y="587781"/>
                </a:lnTo>
                <a:lnTo>
                  <a:pt x="208724" y="587260"/>
                </a:lnTo>
                <a:lnTo>
                  <a:pt x="172237" y="577011"/>
                </a:lnTo>
                <a:lnTo>
                  <a:pt x="135356" y="570611"/>
                </a:lnTo>
                <a:lnTo>
                  <a:pt x="98018" y="568718"/>
                </a:lnTo>
                <a:lnTo>
                  <a:pt x="60147" y="571969"/>
                </a:lnTo>
                <a:lnTo>
                  <a:pt x="22174" y="580517"/>
                </a:lnTo>
                <a:lnTo>
                  <a:pt x="0" y="596506"/>
                </a:lnTo>
                <a:lnTo>
                  <a:pt x="952" y="600176"/>
                </a:lnTo>
                <a:lnTo>
                  <a:pt x="2425" y="603402"/>
                </a:lnTo>
                <a:lnTo>
                  <a:pt x="5930" y="603402"/>
                </a:lnTo>
                <a:lnTo>
                  <a:pt x="13182" y="601395"/>
                </a:lnTo>
                <a:lnTo>
                  <a:pt x="18440" y="599020"/>
                </a:lnTo>
                <a:lnTo>
                  <a:pt x="23914" y="597700"/>
                </a:lnTo>
                <a:lnTo>
                  <a:pt x="65303" y="590308"/>
                </a:lnTo>
                <a:lnTo>
                  <a:pt x="104749" y="588238"/>
                </a:lnTo>
                <a:lnTo>
                  <a:pt x="107950" y="588238"/>
                </a:lnTo>
                <a:lnTo>
                  <a:pt x="148336" y="591273"/>
                </a:lnTo>
                <a:lnTo>
                  <a:pt x="148069" y="591273"/>
                </a:lnTo>
                <a:lnTo>
                  <a:pt x="189115" y="599630"/>
                </a:lnTo>
                <a:lnTo>
                  <a:pt x="195326" y="601395"/>
                </a:lnTo>
                <a:lnTo>
                  <a:pt x="215442" y="607669"/>
                </a:lnTo>
                <a:lnTo>
                  <a:pt x="211963" y="609663"/>
                </a:lnTo>
                <a:lnTo>
                  <a:pt x="210312" y="610565"/>
                </a:lnTo>
                <a:lnTo>
                  <a:pt x="208699" y="611530"/>
                </a:lnTo>
                <a:lnTo>
                  <a:pt x="179006" y="638987"/>
                </a:lnTo>
                <a:lnTo>
                  <a:pt x="182346" y="641629"/>
                </a:lnTo>
                <a:lnTo>
                  <a:pt x="208280" y="628586"/>
                </a:lnTo>
                <a:lnTo>
                  <a:pt x="218846" y="623112"/>
                </a:lnTo>
                <a:lnTo>
                  <a:pt x="236016" y="613892"/>
                </a:lnTo>
                <a:lnTo>
                  <a:pt x="237985" y="608177"/>
                </a:lnTo>
                <a:close/>
              </a:path>
              <a:path w="1409700" h="1113790">
                <a:moveTo>
                  <a:pt x="262432" y="735622"/>
                </a:moveTo>
                <a:lnTo>
                  <a:pt x="224853" y="715657"/>
                </a:lnTo>
                <a:lnTo>
                  <a:pt x="191960" y="705167"/>
                </a:lnTo>
                <a:lnTo>
                  <a:pt x="188912" y="709002"/>
                </a:lnTo>
                <a:lnTo>
                  <a:pt x="193992" y="716686"/>
                </a:lnTo>
                <a:lnTo>
                  <a:pt x="198031" y="719874"/>
                </a:lnTo>
                <a:lnTo>
                  <a:pt x="208661" y="724839"/>
                </a:lnTo>
                <a:lnTo>
                  <a:pt x="215823" y="726681"/>
                </a:lnTo>
                <a:lnTo>
                  <a:pt x="224320" y="729589"/>
                </a:lnTo>
                <a:lnTo>
                  <a:pt x="220484" y="731545"/>
                </a:lnTo>
                <a:lnTo>
                  <a:pt x="218313" y="732942"/>
                </a:lnTo>
                <a:lnTo>
                  <a:pt x="184531" y="745591"/>
                </a:lnTo>
                <a:lnTo>
                  <a:pt x="138468" y="760895"/>
                </a:lnTo>
                <a:lnTo>
                  <a:pt x="94691" y="771880"/>
                </a:lnTo>
                <a:lnTo>
                  <a:pt x="53987" y="780402"/>
                </a:lnTo>
                <a:lnTo>
                  <a:pt x="47726" y="781761"/>
                </a:lnTo>
                <a:lnTo>
                  <a:pt x="44475" y="786053"/>
                </a:lnTo>
                <a:lnTo>
                  <a:pt x="46050" y="797382"/>
                </a:lnTo>
                <a:lnTo>
                  <a:pt x="46151" y="798118"/>
                </a:lnTo>
                <a:lnTo>
                  <a:pt x="50800" y="798118"/>
                </a:lnTo>
                <a:lnTo>
                  <a:pt x="56400" y="797382"/>
                </a:lnTo>
                <a:lnTo>
                  <a:pt x="58077" y="797382"/>
                </a:lnTo>
                <a:lnTo>
                  <a:pt x="108750" y="787946"/>
                </a:lnTo>
                <a:lnTo>
                  <a:pt x="147828" y="779068"/>
                </a:lnTo>
                <a:lnTo>
                  <a:pt x="191960" y="764565"/>
                </a:lnTo>
                <a:lnTo>
                  <a:pt x="220383" y="752792"/>
                </a:lnTo>
                <a:lnTo>
                  <a:pt x="241236" y="744486"/>
                </a:lnTo>
                <a:lnTo>
                  <a:pt x="243967" y="745413"/>
                </a:lnTo>
                <a:lnTo>
                  <a:pt x="240576" y="751903"/>
                </a:lnTo>
                <a:lnTo>
                  <a:pt x="236880" y="758266"/>
                </a:lnTo>
                <a:lnTo>
                  <a:pt x="231203" y="770864"/>
                </a:lnTo>
                <a:lnTo>
                  <a:pt x="228904" y="777138"/>
                </a:lnTo>
                <a:lnTo>
                  <a:pt x="225920" y="787742"/>
                </a:lnTo>
                <a:lnTo>
                  <a:pt x="227838" y="791565"/>
                </a:lnTo>
                <a:lnTo>
                  <a:pt x="236867" y="794918"/>
                </a:lnTo>
                <a:lnTo>
                  <a:pt x="238125" y="791159"/>
                </a:lnTo>
                <a:lnTo>
                  <a:pt x="244398" y="777138"/>
                </a:lnTo>
                <a:lnTo>
                  <a:pt x="249872" y="764755"/>
                </a:lnTo>
                <a:lnTo>
                  <a:pt x="254241" y="754748"/>
                </a:lnTo>
                <a:lnTo>
                  <a:pt x="258660" y="744486"/>
                </a:lnTo>
                <a:lnTo>
                  <a:pt x="262432" y="735622"/>
                </a:lnTo>
                <a:close/>
              </a:path>
              <a:path w="1409700" h="1113790">
                <a:moveTo>
                  <a:pt x="361416" y="845921"/>
                </a:moveTo>
                <a:lnTo>
                  <a:pt x="360222" y="837742"/>
                </a:lnTo>
                <a:lnTo>
                  <a:pt x="358762" y="831811"/>
                </a:lnTo>
                <a:lnTo>
                  <a:pt x="357276" y="825906"/>
                </a:lnTo>
                <a:lnTo>
                  <a:pt x="352818" y="807872"/>
                </a:lnTo>
                <a:lnTo>
                  <a:pt x="352539" y="806818"/>
                </a:lnTo>
                <a:lnTo>
                  <a:pt x="352145" y="805319"/>
                </a:lnTo>
                <a:lnTo>
                  <a:pt x="350443" y="798893"/>
                </a:lnTo>
                <a:lnTo>
                  <a:pt x="347789" y="790003"/>
                </a:lnTo>
                <a:lnTo>
                  <a:pt x="344881" y="780935"/>
                </a:lnTo>
                <a:lnTo>
                  <a:pt x="336677" y="778294"/>
                </a:lnTo>
                <a:lnTo>
                  <a:pt x="282041" y="809663"/>
                </a:lnTo>
                <a:lnTo>
                  <a:pt x="278028" y="811923"/>
                </a:lnTo>
                <a:lnTo>
                  <a:pt x="282638" y="822236"/>
                </a:lnTo>
                <a:lnTo>
                  <a:pt x="287299" y="823239"/>
                </a:lnTo>
                <a:lnTo>
                  <a:pt x="294665" y="820635"/>
                </a:lnTo>
                <a:lnTo>
                  <a:pt x="296697" y="819289"/>
                </a:lnTo>
                <a:lnTo>
                  <a:pt x="305435" y="814070"/>
                </a:lnTo>
                <a:lnTo>
                  <a:pt x="319824" y="805319"/>
                </a:lnTo>
                <a:lnTo>
                  <a:pt x="318338" y="809663"/>
                </a:lnTo>
                <a:lnTo>
                  <a:pt x="317334" y="812736"/>
                </a:lnTo>
                <a:lnTo>
                  <a:pt x="303072" y="848283"/>
                </a:lnTo>
                <a:lnTo>
                  <a:pt x="267944" y="907973"/>
                </a:lnTo>
                <a:lnTo>
                  <a:pt x="236766" y="942200"/>
                </a:lnTo>
                <a:lnTo>
                  <a:pt x="219900" y="957033"/>
                </a:lnTo>
                <a:lnTo>
                  <a:pt x="211505" y="964488"/>
                </a:lnTo>
                <a:lnTo>
                  <a:pt x="206895" y="968692"/>
                </a:lnTo>
                <a:lnTo>
                  <a:pt x="206311" y="974420"/>
                </a:lnTo>
                <a:lnTo>
                  <a:pt x="214210" y="983348"/>
                </a:lnTo>
                <a:lnTo>
                  <a:pt x="217957" y="979843"/>
                </a:lnTo>
                <a:lnTo>
                  <a:pt x="221703" y="977226"/>
                </a:lnTo>
                <a:lnTo>
                  <a:pt x="259994" y="943419"/>
                </a:lnTo>
                <a:lnTo>
                  <a:pt x="290906" y="902779"/>
                </a:lnTo>
                <a:lnTo>
                  <a:pt x="314007" y="860767"/>
                </a:lnTo>
                <a:lnTo>
                  <a:pt x="332473" y="816495"/>
                </a:lnTo>
                <a:lnTo>
                  <a:pt x="334683" y="810044"/>
                </a:lnTo>
                <a:lnTo>
                  <a:pt x="335788" y="806818"/>
                </a:lnTo>
                <a:lnTo>
                  <a:pt x="337223" y="807351"/>
                </a:lnTo>
                <a:lnTo>
                  <a:pt x="342188" y="824496"/>
                </a:lnTo>
                <a:lnTo>
                  <a:pt x="344703" y="833043"/>
                </a:lnTo>
                <a:lnTo>
                  <a:pt x="348107" y="844169"/>
                </a:lnTo>
                <a:lnTo>
                  <a:pt x="349592" y="847026"/>
                </a:lnTo>
                <a:lnTo>
                  <a:pt x="353606" y="850087"/>
                </a:lnTo>
                <a:lnTo>
                  <a:pt x="356908" y="850836"/>
                </a:lnTo>
                <a:lnTo>
                  <a:pt x="360311" y="850087"/>
                </a:lnTo>
                <a:lnTo>
                  <a:pt x="360819" y="848283"/>
                </a:lnTo>
                <a:lnTo>
                  <a:pt x="361416" y="845921"/>
                </a:lnTo>
                <a:close/>
              </a:path>
              <a:path w="1409700" h="1113790">
                <a:moveTo>
                  <a:pt x="680237" y="141185"/>
                </a:moveTo>
                <a:lnTo>
                  <a:pt x="674230" y="97548"/>
                </a:lnTo>
                <a:lnTo>
                  <a:pt x="655561" y="59245"/>
                </a:lnTo>
                <a:lnTo>
                  <a:pt x="640740" y="43675"/>
                </a:lnTo>
                <a:lnTo>
                  <a:pt x="640740" y="140119"/>
                </a:lnTo>
                <a:lnTo>
                  <a:pt x="632117" y="178054"/>
                </a:lnTo>
                <a:lnTo>
                  <a:pt x="632053" y="178320"/>
                </a:lnTo>
                <a:lnTo>
                  <a:pt x="610222" y="209080"/>
                </a:lnTo>
                <a:lnTo>
                  <a:pt x="578408" y="229362"/>
                </a:lnTo>
                <a:lnTo>
                  <a:pt x="539800" y="236143"/>
                </a:lnTo>
                <a:lnTo>
                  <a:pt x="501688" y="227495"/>
                </a:lnTo>
                <a:lnTo>
                  <a:pt x="471043" y="205676"/>
                </a:lnTo>
                <a:lnTo>
                  <a:pt x="450875" y="173939"/>
                </a:lnTo>
                <a:lnTo>
                  <a:pt x="444195" y="135470"/>
                </a:lnTo>
                <a:lnTo>
                  <a:pt x="446633" y="115620"/>
                </a:lnTo>
                <a:lnTo>
                  <a:pt x="462153" y="80733"/>
                </a:lnTo>
                <a:lnTo>
                  <a:pt x="506222" y="46291"/>
                </a:lnTo>
                <a:lnTo>
                  <a:pt x="544766" y="39573"/>
                </a:lnTo>
                <a:lnTo>
                  <a:pt x="583006" y="48196"/>
                </a:lnTo>
                <a:lnTo>
                  <a:pt x="613740" y="69900"/>
                </a:lnTo>
                <a:lnTo>
                  <a:pt x="633984" y="101587"/>
                </a:lnTo>
                <a:lnTo>
                  <a:pt x="640740" y="140119"/>
                </a:lnTo>
                <a:lnTo>
                  <a:pt x="640740" y="43675"/>
                </a:lnTo>
                <a:lnTo>
                  <a:pt x="636841" y="39573"/>
                </a:lnTo>
                <a:lnTo>
                  <a:pt x="626452" y="28651"/>
                </a:lnTo>
                <a:lnTo>
                  <a:pt x="589114" y="8102"/>
                </a:lnTo>
                <a:lnTo>
                  <a:pt x="545782" y="0"/>
                </a:lnTo>
                <a:lnTo>
                  <a:pt x="518007" y="2120"/>
                </a:lnTo>
                <a:lnTo>
                  <a:pt x="468299" y="21704"/>
                </a:lnTo>
                <a:lnTo>
                  <a:pt x="430136" y="58077"/>
                </a:lnTo>
                <a:lnTo>
                  <a:pt x="408101" y="106781"/>
                </a:lnTo>
                <a:lnTo>
                  <a:pt x="404609" y="134416"/>
                </a:lnTo>
                <a:lnTo>
                  <a:pt x="410552" y="178054"/>
                </a:lnTo>
                <a:lnTo>
                  <a:pt x="429196" y="216382"/>
                </a:lnTo>
                <a:lnTo>
                  <a:pt x="458292" y="247015"/>
                </a:lnTo>
                <a:lnTo>
                  <a:pt x="495604" y="267589"/>
                </a:lnTo>
                <a:lnTo>
                  <a:pt x="538861" y="275704"/>
                </a:lnTo>
                <a:lnTo>
                  <a:pt x="582523" y="269684"/>
                </a:lnTo>
                <a:lnTo>
                  <a:pt x="620852" y="250977"/>
                </a:lnTo>
                <a:lnTo>
                  <a:pt x="636447" y="236143"/>
                </a:lnTo>
                <a:lnTo>
                  <a:pt x="651471" y="221843"/>
                </a:lnTo>
                <a:lnTo>
                  <a:pt x="672058" y="184505"/>
                </a:lnTo>
                <a:lnTo>
                  <a:pt x="680237" y="141185"/>
                </a:lnTo>
                <a:close/>
              </a:path>
              <a:path w="1409700" h="1113790">
                <a:moveTo>
                  <a:pt x="1036269" y="988021"/>
                </a:moveTo>
                <a:lnTo>
                  <a:pt x="1035291" y="970749"/>
                </a:lnTo>
                <a:lnTo>
                  <a:pt x="1030338" y="953147"/>
                </a:lnTo>
                <a:lnTo>
                  <a:pt x="997127" y="870661"/>
                </a:lnTo>
                <a:lnTo>
                  <a:pt x="997127" y="985926"/>
                </a:lnTo>
                <a:lnTo>
                  <a:pt x="995781" y="993457"/>
                </a:lnTo>
                <a:lnTo>
                  <a:pt x="967600" y="1021969"/>
                </a:lnTo>
                <a:lnTo>
                  <a:pt x="950518" y="1025829"/>
                </a:lnTo>
                <a:lnTo>
                  <a:pt x="942136" y="1025613"/>
                </a:lnTo>
                <a:lnTo>
                  <a:pt x="911288" y="1001090"/>
                </a:lnTo>
                <a:lnTo>
                  <a:pt x="798144" y="720013"/>
                </a:lnTo>
                <a:lnTo>
                  <a:pt x="793851" y="713308"/>
                </a:lnTo>
                <a:lnTo>
                  <a:pt x="793165" y="712800"/>
                </a:lnTo>
                <a:lnTo>
                  <a:pt x="787425" y="708888"/>
                </a:lnTo>
                <a:lnTo>
                  <a:pt x="779856" y="707301"/>
                </a:lnTo>
                <a:lnTo>
                  <a:pt x="771982" y="708888"/>
                </a:lnTo>
                <a:lnTo>
                  <a:pt x="765505" y="713308"/>
                </a:lnTo>
                <a:lnTo>
                  <a:pt x="761352" y="719658"/>
                </a:lnTo>
                <a:lnTo>
                  <a:pt x="759866" y="727075"/>
                </a:lnTo>
                <a:lnTo>
                  <a:pt x="761390" y="734809"/>
                </a:lnTo>
                <a:lnTo>
                  <a:pt x="874522" y="1015860"/>
                </a:lnTo>
                <a:lnTo>
                  <a:pt x="877404" y="1025436"/>
                </a:lnTo>
                <a:lnTo>
                  <a:pt x="877900" y="1032141"/>
                </a:lnTo>
                <a:lnTo>
                  <a:pt x="878027" y="1033830"/>
                </a:lnTo>
                <a:lnTo>
                  <a:pt x="876693" y="1041361"/>
                </a:lnTo>
                <a:lnTo>
                  <a:pt x="848398" y="1069924"/>
                </a:lnTo>
                <a:lnTo>
                  <a:pt x="831367" y="1073746"/>
                </a:lnTo>
                <a:lnTo>
                  <a:pt x="823036" y="1073518"/>
                </a:lnTo>
                <a:lnTo>
                  <a:pt x="792175" y="1049007"/>
                </a:lnTo>
                <a:lnTo>
                  <a:pt x="637501" y="664819"/>
                </a:lnTo>
                <a:lnTo>
                  <a:pt x="587146" y="539711"/>
                </a:lnTo>
                <a:lnTo>
                  <a:pt x="577494" y="529221"/>
                </a:lnTo>
                <a:lnTo>
                  <a:pt x="564565" y="527900"/>
                </a:lnTo>
                <a:lnTo>
                  <a:pt x="553415" y="534619"/>
                </a:lnTo>
                <a:lnTo>
                  <a:pt x="549148" y="548182"/>
                </a:lnTo>
                <a:lnTo>
                  <a:pt x="556399" y="688340"/>
                </a:lnTo>
                <a:lnTo>
                  <a:pt x="556323" y="695540"/>
                </a:lnTo>
                <a:lnTo>
                  <a:pt x="526770" y="723252"/>
                </a:lnTo>
                <a:lnTo>
                  <a:pt x="518312" y="723785"/>
                </a:lnTo>
                <a:lnTo>
                  <a:pt x="493547" y="693508"/>
                </a:lnTo>
                <a:lnTo>
                  <a:pt x="477710" y="391007"/>
                </a:lnTo>
                <a:lnTo>
                  <a:pt x="477596" y="388785"/>
                </a:lnTo>
                <a:lnTo>
                  <a:pt x="478548" y="379018"/>
                </a:lnTo>
                <a:lnTo>
                  <a:pt x="482346" y="370205"/>
                </a:lnTo>
                <a:lnTo>
                  <a:pt x="488632" y="362940"/>
                </a:lnTo>
                <a:lnTo>
                  <a:pt x="497078" y="357809"/>
                </a:lnTo>
                <a:lnTo>
                  <a:pt x="539889" y="340575"/>
                </a:lnTo>
                <a:lnTo>
                  <a:pt x="548513" y="341668"/>
                </a:lnTo>
                <a:lnTo>
                  <a:pt x="552615" y="341668"/>
                </a:lnTo>
                <a:lnTo>
                  <a:pt x="563651" y="340575"/>
                </a:lnTo>
                <a:lnTo>
                  <a:pt x="590435" y="337934"/>
                </a:lnTo>
                <a:lnTo>
                  <a:pt x="625932" y="325856"/>
                </a:lnTo>
                <a:lnTo>
                  <a:pt x="657733" y="306870"/>
                </a:lnTo>
                <a:lnTo>
                  <a:pt x="662990" y="302044"/>
                </a:lnTo>
                <a:lnTo>
                  <a:pt x="684466" y="282371"/>
                </a:lnTo>
                <a:lnTo>
                  <a:pt x="727544" y="265036"/>
                </a:lnTo>
                <a:lnTo>
                  <a:pt x="737184" y="262890"/>
                </a:lnTo>
                <a:lnTo>
                  <a:pt x="746760" y="263766"/>
                </a:lnTo>
                <a:lnTo>
                  <a:pt x="962672" y="504698"/>
                </a:lnTo>
                <a:lnTo>
                  <a:pt x="971232" y="523227"/>
                </a:lnTo>
                <a:lnTo>
                  <a:pt x="971029" y="527900"/>
                </a:lnTo>
                <a:lnTo>
                  <a:pt x="945032" y="557885"/>
                </a:lnTo>
                <a:lnTo>
                  <a:pt x="938428" y="557885"/>
                </a:lnTo>
                <a:lnTo>
                  <a:pt x="821994" y="438391"/>
                </a:lnTo>
                <a:lnTo>
                  <a:pt x="809485" y="431571"/>
                </a:lnTo>
                <a:lnTo>
                  <a:pt x="796772" y="434467"/>
                </a:lnTo>
                <a:lnTo>
                  <a:pt x="788327" y="444385"/>
                </a:lnTo>
                <a:lnTo>
                  <a:pt x="788644" y="458647"/>
                </a:lnTo>
                <a:lnTo>
                  <a:pt x="993660" y="967930"/>
                </a:lnTo>
                <a:lnTo>
                  <a:pt x="996530" y="977519"/>
                </a:lnTo>
                <a:lnTo>
                  <a:pt x="997127" y="985926"/>
                </a:lnTo>
                <a:lnTo>
                  <a:pt x="997127" y="870661"/>
                </a:lnTo>
                <a:lnTo>
                  <a:pt x="869708" y="554151"/>
                </a:lnTo>
                <a:lnTo>
                  <a:pt x="885012" y="572008"/>
                </a:lnTo>
                <a:lnTo>
                  <a:pt x="896670" y="582917"/>
                </a:lnTo>
                <a:lnTo>
                  <a:pt x="909612" y="590765"/>
                </a:lnTo>
                <a:lnTo>
                  <a:pt x="923277" y="595553"/>
                </a:lnTo>
                <a:lnTo>
                  <a:pt x="937133" y="597255"/>
                </a:lnTo>
                <a:lnTo>
                  <a:pt x="950595" y="596138"/>
                </a:lnTo>
                <a:lnTo>
                  <a:pt x="985329" y="579107"/>
                </a:lnTo>
                <a:lnTo>
                  <a:pt x="1002284" y="557885"/>
                </a:lnTo>
                <a:lnTo>
                  <a:pt x="1007160" y="547001"/>
                </a:lnTo>
                <a:lnTo>
                  <a:pt x="1010234" y="533857"/>
                </a:lnTo>
                <a:lnTo>
                  <a:pt x="1010335" y="527900"/>
                </a:lnTo>
                <a:lnTo>
                  <a:pt x="1010424" y="523227"/>
                </a:lnTo>
                <a:lnTo>
                  <a:pt x="992441" y="478802"/>
                </a:lnTo>
                <a:lnTo>
                  <a:pt x="805865" y="262890"/>
                </a:lnTo>
                <a:lnTo>
                  <a:pt x="793051" y="248043"/>
                </a:lnTo>
                <a:lnTo>
                  <a:pt x="776135" y="233692"/>
                </a:lnTo>
                <a:lnTo>
                  <a:pt x="756056" y="225399"/>
                </a:lnTo>
                <a:lnTo>
                  <a:pt x="734415" y="223545"/>
                </a:lnTo>
                <a:lnTo>
                  <a:pt x="712800" y="228485"/>
                </a:lnTo>
                <a:lnTo>
                  <a:pt x="661898" y="248983"/>
                </a:lnTo>
                <a:lnTo>
                  <a:pt x="659206" y="251028"/>
                </a:lnTo>
                <a:lnTo>
                  <a:pt x="657034" y="253580"/>
                </a:lnTo>
                <a:lnTo>
                  <a:pt x="636574" y="274154"/>
                </a:lnTo>
                <a:lnTo>
                  <a:pt x="611974" y="289636"/>
                </a:lnTo>
                <a:lnTo>
                  <a:pt x="584034" y="299212"/>
                </a:lnTo>
                <a:lnTo>
                  <a:pt x="553593" y="302044"/>
                </a:lnTo>
                <a:lnTo>
                  <a:pt x="549694" y="302044"/>
                </a:lnTo>
                <a:lnTo>
                  <a:pt x="544487" y="301675"/>
                </a:lnTo>
                <a:lnTo>
                  <a:pt x="540118" y="300977"/>
                </a:lnTo>
                <a:lnTo>
                  <a:pt x="536625" y="300469"/>
                </a:lnTo>
                <a:lnTo>
                  <a:pt x="482371" y="321271"/>
                </a:lnTo>
                <a:lnTo>
                  <a:pt x="448995" y="349034"/>
                </a:lnTo>
                <a:lnTo>
                  <a:pt x="437984" y="391007"/>
                </a:lnTo>
                <a:lnTo>
                  <a:pt x="453961" y="693508"/>
                </a:lnTo>
                <a:lnTo>
                  <a:pt x="469531" y="737692"/>
                </a:lnTo>
                <a:lnTo>
                  <a:pt x="502945" y="759866"/>
                </a:lnTo>
                <a:lnTo>
                  <a:pt x="528688" y="762952"/>
                </a:lnTo>
                <a:lnTo>
                  <a:pt x="541489" y="761250"/>
                </a:lnTo>
                <a:lnTo>
                  <a:pt x="576097" y="742607"/>
                </a:lnTo>
                <a:lnTo>
                  <a:pt x="588937" y="723785"/>
                </a:lnTo>
                <a:lnTo>
                  <a:pt x="591400" y="718934"/>
                </a:lnTo>
                <a:lnTo>
                  <a:pt x="595287" y="704316"/>
                </a:lnTo>
                <a:lnTo>
                  <a:pt x="595972" y="690257"/>
                </a:lnTo>
                <a:lnTo>
                  <a:pt x="596074" y="688340"/>
                </a:lnTo>
                <a:lnTo>
                  <a:pt x="594829" y="664819"/>
                </a:lnTo>
                <a:lnTo>
                  <a:pt x="755446" y="1063815"/>
                </a:lnTo>
                <a:lnTo>
                  <a:pt x="764057" y="1079944"/>
                </a:lnTo>
                <a:lnTo>
                  <a:pt x="803211" y="1109586"/>
                </a:lnTo>
                <a:lnTo>
                  <a:pt x="833628" y="1113282"/>
                </a:lnTo>
                <a:lnTo>
                  <a:pt x="848639" y="1111059"/>
                </a:lnTo>
                <a:lnTo>
                  <a:pt x="889355" y="1091171"/>
                </a:lnTo>
                <a:lnTo>
                  <a:pt x="904328" y="1073746"/>
                </a:lnTo>
                <a:lnTo>
                  <a:pt x="908481" y="1067206"/>
                </a:lnTo>
                <a:lnTo>
                  <a:pt x="912812" y="1058087"/>
                </a:lnTo>
                <a:lnTo>
                  <a:pt x="922274" y="1061656"/>
                </a:lnTo>
                <a:lnTo>
                  <a:pt x="937336" y="1065352"/>
                </a:lnTo>
                <a:lnTo>
                  <a:pt x="952665" y="1065682"/>
                </a:lnTo>
                <a:lnTo>
                  <a:pt x="967790" y="1063218"/>
                </a:lnTo>
                <a:lnTo>
                  <a:pt x="982256" y="1058519"/>
                </a:lnTo>
                <a:lnTo>
                  <a:pt x="983119" y="1058087"/>
                </a:lnTo>
                <a:lnTo>
                  <a:pt x="995845" y="1051801"/>
                </a:lnTo>
                <a:lnTo>
                  <a:pt x="1027595" y="1019251"/>
                </a:lnTo>
                <a:lnTo>
                  <a:pt x="1033589" y="1004392"/>
                </a:lnTo>
                <a:lnTo>
                  <a:pt x="1036269" y="988021"/>
                </a:lnTo>
                <a:close/>
              </a:path>
              <a:path w="1409700" h="1113790">
                <a:moveTo>
                  <a:pt x="1203363" y="115328"/>
                </a:moveTo>
                <a:lnTo>
                  <a:pt x="1195463" y="106400"/>
                </a:lnTo>
                <a:lnTo>
                  <a:pt x="1191717" y="109905"/>
                </a:lnTo>
                <a:lnTo>
                  <a:pt x="1187970" y="112522"/>
                </a:lnTo>
                <a:lnTo>
                  <a:pt x="1149692" y="146342"/>
                </a:lnTo>
                <a:lnTo>
                  <a:pt x="1118768" y="186969"/>
                </a:lnTo>
                <a:lnTo>
                  <a:pt x="1095679" y="228981"/>
                </a:lnTo>
                <a:lnTo>
                  <a:pt x="1077188" y="273253"/>
                </a:lnTo>
                <a:lnTo>
                  <a:pt x="1074991" y="279704"/>
                </a:lnTo>
                <a:lnTo>
                  <a:pt x="1073886" y="282930"/>
                </a:lnTo>
                <a:lnTo>
                  <a:pt x="1072451" y="282397"/>
                </a:lnTo>
                <a:lnTo>
                  <a:pt x="1067498" y="265264"/>
                </a:lnTo>
                <a:lnTo>
                  <a:pt x="1064971" y="256705"/>
                </a:lnTo>
                <a:lnTo>
                  <a:pt x="1061567" y="245579"/>
                </a:lnTo>
                <a:lnTo>
                  <a:pt x="1060081" y="242722"/>
                </a:lnTo>
                <a:lnTo>
                  <a:pt x="1056093" y="239674"/>
                </a:lnTo>
                <a:lnTo>
                  <a:pt x="1052766" y="238912"/>
                </a:lnTo>
                <a:lnTo>
                  <a:pt x="1049312" y="239674"/>
                </a:lnTo>
                <a:lnTo>
                  <a:pt x="1048258" y="243827"/>
                </a:lnTo>
                <a:lnTo>
                  <a:pt x="1049451" y="252006"/>
                </a:lnTo>
                <a:lnTo>
                  <a:pt x="1050912" y="257937"/>
                </a:lnTo>
                <a:lnTo>
                  <a:pt x="1052398" y="263842"/>
                </a:lnTo>
                <a:lnTo>
                  <a:pt x="1056868" y="281889"/>
                </a:lnTo>
                <a:lnTo>
                  <a:pt x="1059243" y="290868"/>
                </a:lnTo>
                <a:lnTo>
                  <a:pt x="1061885" y="299758"/>
                </a:lnTo>
                <a:lnTo>
                  <a:pt x="1064793" y="308813"/>
                </a:lnTo>
                <a:lnTo>
                  <a:pt x="1073010" y="311454"/>
                </a:lnTo>
                <a:lnTo>
                  <a:pt x="1120127" y="284429"/>
                </a:lnTo>
                <a:lnTo>
                  <a:pt x="1127480" y="280174"/>
                </a:lnTo>
                <a:lnTo>
                  <a:pt x="1131633" y="277825"/>
                </a:lnTo>
                <a:lnTo>
                  <a:pt x="1127036" y="267525"/>
                </a:lnTo>
                <a:lnTo>
                  <a:pt x="1122375" y="266509"/>
                </a:lnTo>
                <a:lnTo>
                  <a:pt x="1115009" y="269113"/>
                </a:lnTo>
                <a:lnTo>
                  <a:pt x="1112977" y="270459"/>
                </a:lnTo>
                <a:lnTo>
                  <a:pt x="1104239" y="275678"/>
                </a:lnTo>
                <a:lnTo>
                  <a:pt x="1089850" y="284429"/>
                </a:lnTo>
                <a:lnTo>
                  <a:pt x="1090371" y="282930"/>
                </a:lnTo>
                <a:lnTo>
                  <a:pt x="1091463" y="279704"/>
                </a:lnTo>
                <a:lnTo>
                  <a:pt x="1106614" y="241477"/>
                </a:lnTo>
                <a:lnTo>
                  <a:pt x="1141742" y="181787"/>
                </a:lnTo>
                <a:lnTo>
                  <a:pt x="1172908" y="147548"/>
                </a:lnTo>
                <a:lnTo>
                  <a:pt x="1189774" y="132727"/>
                </a:lnTo>
                <a:lnTo>
                  <a:pt x="1198168" y="125260"/>
                </a:lnTo>
                <a:lnTo>
                  <a:pt x="1202778" y="121056"/>
                </a:lnTo>
                <a:lnTo>
                  <a:pt x="1203363" y="115328"/>
                </a:lnTo>
                <a:close/>
              </a:path>
              <a:path w="1409700" h="1113790">
                <a:moveTo>
                  <a:pt x="1365199" y="303695"/>
                </a:moveTo>
                <a:lnTo>
                  <a:pt x="1363649" y="292442"/>
                </a:lnTo>
                <a:lnTo>
                  <a:pt x="1363535" y="291693"/>
                </a:lnTo>
                <a:lnTo>
                  <a:pt x="1358392" y="291693"/>
                </a:lnTo>
                <a:lnTo>
                  <a:pt x="1352702" y="292442"/>
                </a:lnTo>
                <a:lnTo>
                  <a:pt x="1351191" y="292442"/>
                </a:lnTo>
                <a:lnTo>
                  <a:pt x="1300937" y="301802"/>
                </a:lnTo>
                <a:lnTo>
                  <a:pt x="1261846" y="310692"/>
                </a:lnTo>
                <a:lnTo>
                  <a:pt x="1217726" y="325183"/>
                </a:lnTo>
                <a:lnTo>
                  <a:pt x="1189291" y="336969"/>
                </a:lnTo>
                <a:lnTo>
                  <a:pt x="1168438" y="345262"/>
                </a:lnTo>
                <a:lnTo>
                  <a:pt x="1165694" y="344335"/>
                </a:lnTo>
                <a:lnTo>
                  <a:pt x="1169098" y="337845"/>
                </a:lnTo>
                <a:lnTo>
                  <a:pt x="1172794" y="331482"/>
                </a:lnTo>
                <a:lnTo>
                  <a:pt x="1178471" y="318884"/>
                </a:lnTo>
                <a:lnTo>
                  <a:pt x="1180744" y="312712"/>
                </a:lnTo>
                <a:lnTo>
                  <a:pt x="1183754" y="302006"/>
                </a:lnTo>
                <a:lnTo>
                  <a:pt x="1181836" y="298183"/>
                </a:lnTo>
                <a:lnTo>
                  <a:pt x="1172806" y="294830"/>
                </a:lnTo>
                <a:lnTo>
                  <a:pt x="1171524" y="298665"/>
                </a:lnTo>
                <a:lnTo>
                  <a:pt x="1165237" y="312712"/>
                </a:lnTo>
                <a:lnTo>
                  <a:pt x="1159814" y="324993"/>
                </a:lnTo>
                <a:lnTo>
                  <a:pt x="1155433" y="335013"/>
                </a:lnTo>
                <a:lnTo>
                  <a:pt x="1150594" y="346240"/>
                </a:lnTo>
                <a:lnTo>
                  <a:pt x="1147229" y="354126"/>
                </a:lnTo>
                <a:lnTo>
                  <a:pt x="1148956" y="361188"/>
                </a:lnTo>
                <a:lnTo>
                  <a:pt x="1156893" y="364223"/>
                </a:lnTo>
                <a:lnTo>
                  <a:pt x="1170800" y="369316"/>
                </a:lnTo>
                <a:lnTo>
                  <a:pt x="1184821" y="374091"/>
                </a:lnTo>
                <a:lnTo>
                  <a:pt x="1217714" y="384581"/>
                </a:lnTo>
                <a:lnTo>
                  <a:pt x="1220762" y="380746"/>
                </a:lnTo>
                <a:lnTo>
                  <a:pt x="1215682" y="373062"/>
                </a:lnTo>
                <a:lnTo>
                  <a:pt x="1211643" y="369874"/>
                </a:lnTo>
                <a:lnTo>
                  <a:pt x="1201013" y="364909"/>
                </a:lnTo>
                <a:lnTo>
                  <a:pt x="1193850" y="363067"/>
                </a:lnTo>
                <a:lnTo>
                  <a:pt x="1185341" y="360159"/>
                </a:lnTo>
                <a:lnTo>
                  <a:pt x="1189189" y="358203"/>
                </a:lnTo>
                <a:lnTo>
                  <a:pt x="1191361" y="356806"/>
                </a:lnTo>
                <a:lnTo>
                  <a:pt x="1222209" y="345262"/>
                </a:lnTo>
                <a:lnTo>
                  <a:pt x="1271219" y="328853"/>
                </a:lnTo>
                <a:lnTo>
                  <a:pt x="1314983" y="317868"/>
                </a:lnTo>
                <a:lnTo>
                  <a:pt x="1355686" y="309346"/>
                </a:lnTo>
                <a:lnTo>
                  <a:pt x="1361948" y="307987"/>
                </a:lnTo>
                <a:lnTo>
                  <a:pt x="1365199" y="303695"/>
                </a:lnTo>
                <a:close/>
              </a:path>
              <a:path w="1409700" h="1113790">
                <a:moveTo>
                  <a:pt x="1409674" y="493242"/>
                </a:moveTo>
                <a:lnTo>
                  <a:pt x="1408722" y="489572"/>
                </a:lnTo>
                <a:lnTo>
                  <a:pt x="1407287" y="486410"/>
                </a:lnTo>
                <a:lnTo>
                  <a:pt x="1403515" y="486410"/>
                </a:lnTo>
                <a:lnTo>
                  <a:pt x="1396453" y="488365"/>
                </a:lnTo>
                <a:lnTo>
                  <a:pt x="1391234" y="490728"/>
                </a:lnTo>
                <a:lnTo>
                  <a:pt x="1385760" y="492048"/>
                </a:lnTo>
                <a:lnTo>
                  <a:pt x="1344371" y="499452"/>
                </a:lnTo>
                <a:lnTo>
                  <a:pt x="1303045" y="501611"/>
                </a:lnTo>
                <a:lnTo>
                  <a:pt x="1289545" y="500595"/>
                </a:lnTo>
                <a:lnTo>
                  <a:pt x="1261770" y="498513"/>
                </a:lnTo>
                <a:lnTo>
                  <a:pt x="1220558" y="490118"/>
                </a:lnTo>
                <a:lnTo>
                  <a:pt x="1214399" y="488365"/>
                </a:lnTo>
                <a:lnTo>
                  <a:pt x="1194231" y="482079"/>
                </a:lnTo>
                <a:lnTo>
                  <a:pt x="1197711" y="480085"/>
                </a:lnTo>
                <a:lnTo>
                  <a:pt x="1199362" y="479183"/>
                </a:lnTo>
                <a:lnTo>
                  <a:pt x="1200975" y="478218"/>
                </a:lnTo>
                <a:lnTo>
                  <a:pt x="1230668" y="450761"/>
                </a:lnTo>
                <a:lnTo>
                  <a:pt x="1227328" y="448119"/>
                </a:lnTo>
                <a:lnTo>
                  <a:pt x="1201394" y="461162"/>
                </a:lnTo>
                <a:lnTo>
                  <a:pt x="1190840" y="466636"/>
                </a:lnTo>
                <a:lnTo>
                  <a:pt x="1173657" y="475856"/>
                </a:lnTo>
                <a:lnTo>
                  <a:pt x="1171689" y="481571"/>
                </a:lnTo>
                <a:lnTo>
                  <a:pt x="1180020" y="501611"/>
                </a:lnTo>
                <a:lnTo>
                  <a:pt x="1184744" y="512737"/>
                </a:lnTo>
                <a:lnTo>
                  <a:pt x="1190129" y="525195"/>
                </a:lnTo>
                <a:lnTo>
                  <a:pt x="1196492" y="539610"/>
                </a:lnTo>
                <a:lnTo>
                  <a:pt x="1200289" y="542747"/>
                </a:lnTo>
                <a:lnTo>
                  <a:pt x="1203794" y="541058"/>
                </a:lnTo>
                <a:lnTo>
                  <a:pt x="1198245" y="508152"/>
                </a:lnTo>
                <a:lnTo>
                  <a:pt x="1194574" y="500595"/>
                </a:lnTo>
                <a:lnTo>
                  <a:pt x="1194790" y="500595"/>
                </a:lnTo>
                <a:lnTo>
                  <a:pt x="1198118" y="501611"/>
                </a:lnTo>
                <a:lnTo>
                  <a:pt x="1199362" y="501967"/>
                </a:lnTo>
                <a:lnTo>
                  <a:pt x="1200950" y="502488"/>
                </a:lnTo>
                <a:lnTo>
                  <a:pt x="1237437" y="512737"/>
                </a:lnTo>
                <a:lnTo>
                  <a:pt x="1274318" y="519137"/>
                </a:lnTo>
                <a:lnTo>
                  <a:pt x="1311656" y="521030"/>
                </a:lnTo>
                <a:lnTo>
                  <a:pt x="1349514" y="517779"/>
                </a:lnTo>
                <a:lnTo>
                  <a:pt x="1387513" y="509244"/>
                </a:lnTo>
                <a:lnTo>
                  <a:pt x="1406258" y="498513"/>
                </a:lnTo>
                <a:lnTo>
                  <a:pt x="1409674" y="493242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68698" y="2829545"/>
            <a:ext cx="14559915" cy="429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90080">
              <a:lnSpc>
                <a:spcPct val="116700"/>
              </a:lnSpc>
              <a:spcBef>
                <a:spcPts val="95"/>
              </a:spcBef>
              <a:tabLst>
                <a:tab pos="1343660" algn="l"/>
                <a:tab pos="2654300" algn="l"/>
                <a:tab pos="4109720" algn="l"/>
              </a:tabLst>
            </a:pP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We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are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u="sng" spc="-25" dirty="0">
                <a:solidFill>
                  <a:srgbClr val="B28E16"/>
                </a:solidFill>
                <a:uFill>
                  <a:solidFill>
                    <a:srgbClr val="B28E16"/>
                  </a:solidFill>
                </a:uFill>
                <a:latin typeface="FS Me"/>
                <a:cs typeface="FS Me"/>
              </a:rPr>
              <a:t>ALL</a:t>
            </a:r>
            <a:r>
              <a:rPr sz="6000" dirty="0">
                <a:solidFill>
                  <a:srgbClr val="B28E16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different 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We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are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u="sng" spc="-25" dirty="0">
                <a:solidFill>
                  <a:srgbClr val="B28E16"/>
                </a:solidFill>
                <a:uFill>
                  <a:solidFill>
                    <a:srgbClr val="B28E16"/>
                  </a:solidFill>
                </a:uFill>
                <a:latin typeface="FS Me"/>
                <a:cs typeface="FS Me"/>
              </a:rPr>
              <a:t>ALL</a:t>
            </a:r>
            <a:r>
              <a:rPr sz="6000" dirty="0">
                <a:solidFill>
                  <a:srgbClr val="B28E16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important</a:t>
            </a:r>
            <a:endParaRPr sz="60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343660" algn="l"/>
                <a:tab pos="2783205" algn="l"/>
                <a:tab pos="4238625" algn="l"/>
                <a:tab pos="7068184" algn="l"/>
                <a:tab pos="8921750" algn="l"/>
              </a:tabLst>
            </a:pP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We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u="sng" spc="-25" dirty="0">
                <a:solidFill>
                  <a:srgbClr val="B28E16"/>
                </a:solidFill>
                <a:uFill>
                  <a:solidFill>
                    <a:srgbClr val="B28E16"/>
                  </a:solidFill>
                </a:uFill>
                <a:latin typeface="FS Me"/>
                <a:cs typeface="FS Me"/>
              </a:rPr>
              <a:t>ALL</a:t>
            </a:r>
            <a:r>
              <a:rPr sz="6000" dirty="0">
                <a:solidFill>
                  <a:srgbClr val="B28E16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support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004D71"/>
                </a:solidFill>
                <a:latin typeface="FS Me"/>
                <a:cs typeface="FS Me"/>
              </a:rPr>
              <a:t>each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other</a:t>
            </a:r>
            <a:endParaRPr sz="6000">
              <a:latin typeface="FS Me"/>
              <a:cs typeface="FS Me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1343660" algn="l"/>
                <a:tab pos="2783205" algn="l"/>
                <a:tab pos="4238625" algn="l"/>
                <a:tab pos="6343650" algn="l"/>
                <a:tab pos="7673975" algn="l"/>
                <a:tab pos="9799955" algn="l"/>
                <a:tab pos="10422890" algn="l"/>
                <a:tab pos="12703175" algn="l"/>
              </a:tabLst>
            </a:pP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We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can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u="sng" spc="-25" dirty="0">
                <a:solidFill>
                  <a:srgbClr val="B28E16"/>
                </a:solidFill>
                <a:uFill>
                  <a:solidFill>
                    <a:srgbClr val="B28E16"/>
                  </a:solidFill>
                </a:uFill>
                <a:latin typeface="FS Me"/>
                <a:cs typeface="FS Me"/>
              </a:rPr>
              <a:t>ALL</a:t>
            </a:r>
            <a:r>
              <a:rPr sz="6000" dirty="0">
                <a:solidFill>
                  <a:srgbClr val="B28E16"/>
                </a:solidFill>
                <a:latin typeface="FS Me"/>
                <a:cs typeface="FS Me"/>
              </a:rPr>
              <a:t>	</a:t>
            </a:r>
            <a:r>
              <a:rPr sz="6000" spc="-20" dirty="0">
                <a:solidFill>
                  <a:srgbClr val="004D71"/>
                </a:solidFill>
                <a:latin typeface="FS Me"/>
                <a:cs typeface="FS Me"/>
              </a:rPr>
              <a:t>make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25" dirty="0">
                <a:solidFill>
                  <a:srgbClr val="004D71"/>
                </a:solidFill>
                <a:latin typeface="FS Me"/>
                <a:cs typeface="FS Me"/>
              </a:rPr>
              <a:t>the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world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50" dirty="0">
                <a:solidFill>
                  <a:srgbClr val="004D71"/>
                </a:solidFill>
                <a:latin typeface="FS Me"/>
                <a:cs typeface="FS Me"/>
              </a:rPr>
              <a:t>a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better</a:t>
            </a:r>
            <a:r>
              <a:rPr sz="6000" dirty="0">
                <a:solidFill>
                  <a:srgbClr val="004D71"/>
                </a:solidFill>
                <a:latin typeface="FS Me"/>
                <a:cs typeface="FS Me"/>
              </a:rPr>
              <a:t>	</a:t>
            </a:r>
            <a:r>
              <a:rPr sz="6000" spc="-10" dirty="0">
                <a:solidFill>
                  <a:srgbClr val="004D71"/>
                </a:solidFill>
                <a:latin typeface="FS Me"/>
                <a:cs typeface="FS Me"/>
              </a:rPr>
              <a:t>place</a:t>
            </a:r>
            <a:endParaRPr sz="600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0647" y="3504387"/>
            <a:ext cx="13982696" cy="30765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4853" y="7750073"/>
            <a:ext cx="108921" cy="10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497972" y="4080784"/>
            <a:ext cx="107776" cy="10776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815536" y="1656336"/>
            <a:ext cx="734695" cy="429895"/>
          </a:xfrm>
          <a:custGeom>
            <a:avLst/>
            <a:gdLst/>
            <a:ahLst/>
            <a:cxnLst/>
            <a:rect l="l" t="t" r="r" b="b"/>
            <a:pathLst>
              <a:path w="734695" h="429894">
                <a:moveTo>
                  <a:pt x="176203" y="92758"/>
                </a:moveTo>
                <a:lnTo>
                  <a:pt x="112732" y="102859"/>
                </a:lnTo>
                <a:lnTo>
                  <a:pt x="77007" y="120308"/>
                </a:lnTo>
                <a:lnTo>
                  <a:pt x="24378" y="173677"/>
                </a:lnTo>
                <a:lnTo>
                  <a:pt x="7855" y="209755"/>
                </a:lnTo>
                <a:lnTo>
                  <a:pt x="0" y="245293"/>
                </a:lnTo>
                <a:lnTo>
                  <a:pt x="101" y="280156"/>
                </a:lnTo>
                <a:lnTo>
                  <a:pt x="21940" y="347690"/>
                </a:lnTo>
                <a:lnTo>
                  <a:pt x="50131" y="385820"/>
                </a:lnTo>
                <a:lnTo>
                  <a:pt x="87132" y="413089"/>
                </a:lnTo>
                <a:lnTo>
                  <a:pt x="130482" y="428204"/>
                </a:lnTo>
                <a:lnTo>
                  <a:pt x="177718" y="429872"/>
                </a:lnTo>
                <a:lnTo>
                  <a:pt x="205760" y="424686"/>
                </a:lnTo>
                <a:lnTo>
                  <a:pt x="257056" y="402865"/>
                </a:lnTo>
                <a:lnTo>
                  <a:pt x="299316" y="368803"/>
                </a:lnTo>
                <a:lnTo>
                  <a:pt x="306870" y="360483"/>
                </a:lnTo>
                <a:lnTo>
                  <a:pt x="153320" y="360483"/>
                </a:lnTo>
                <a:lnTo>
                  <a:pt x="121371" y="349827"/>
                </a:lnTo>
                <a:lnTo>
                  <a:pt x="121180" y="349827"/>
                </a:lnTo>
                <a:lnTo>
                  <a:pt x="94835" y="327878"/>
                </a:lnTo>
                <a:lnTo>
                  <a:pt x="77314" y="296487"/>
                </a:lnTo>
                <a:lnTo>
                  <a:pt x="75770" y="289634"/>
                </a:lnTo>
                <a:lnTo>
                  <a:pt x="70848" y="267218"/>
                </a:lnTo>
                <a:lnTo>
                  <a:pt x="72408" y="239692"/>
                </a:lnTo>
                <a:lnTo>
                  <a:pt x="99829" y="190197"/>
                </a:lnTo>
                <a:lnTo>
                  <a:pt x="143349" y="163961"/>
                </a:lnTo>
                <a:lnTo>
                  <a:pt x="168116" y="160438"/>
                </a:lnTo>
                <a:lnTo>
                  <a:pt x="341300" y="160438"/>
                </a:lnTo>
                <a:lnTo>
                  <a:pt x="332899" y="155183"/>
                </a:lnTo>
                <a:lnTo>
                  <a:pt x="287244" y="128240"/>
                </a:lnTo>
                <a:lnTo>
                  <a:pt x="239084" y="106098"/>
                </a:lnTo>
                <a:lnTo>
                  <a:pt x="207708" y="96857"/>
                </a:lnTo>
                <a:lnTo>
                  <a:pt x="176203" y="92758"/>
                </a:lnTo>
                <a:close/>
              </a:path>
              <a:path w="734695" h="429894">
                <a:moveTo>
                  <a:pt x="341300" y="160438"/>
                </a:moveTo>
                <a:lnTo>
                  <a:pt x="168116" y="160438"/>
                </a:lnTo>
                <a:lnTo>
                  <a:pt x="194431" y="162499"/>
                </a:lnTo>
                <a:lnTo>
                  <a:pt x="212312" y="166736"/>
                </a:lnTo>
                <a:lnTo>
                  <a:pt x="262122" y="189321"/>
                </a:lnTo>
                <a:lnTo>
                  <a:pt x="321241" y="224665"/>
                </a:lnTo>
                <a:lnTo>
                  <a:pt x="321787" y="225211"/>
                </a:lnTo>
                <a:lnTo>
                  <a:pt x="322511" y="225783"/>
                </a:lnTo>
                <a:lnTo>
                  <a:pt x="290618" y="276379"/>
                </a:lnTo>
                <a:lnTo>
                  <a:pt x="252534" y="322366"/>
                </a:lnTo>
                <a:lnTo>
                  <a:pt x="206919" y="353100"/>
                </a:lnTo>
                <a:lnTo>
                  <a:pt x="153320" y="360483"/>
                </a:lnTo>
                <a:lnTo>
                  <a:pt x="306870" y="360483"/>
                </a:lnTo>
                <a:lnTo>
                  <a:pt x="332277" y="329588"/>
                </a:lnTo>
                <a:lnTo>
                  <a:pt x="354289" y="296487"/>
                </a:lnTo>
                <a:lnTo>
                  <a:pt x="368652" y="272023"/>
                </a:lnTo>
                <a:lnTo>
                  <a:pt x="375952" y="259539"/>
                </a:lnTo>
                <a:lnTo>
                  <a:pt x="508682" y="259539"/>
                </a:lnTo>
                <a:lnTo>
                  <a:pt x="491687" y="251678"/>
                </a:lnTo>
                <a:lnTo>
                  <a:pt x="474527" y="242330"/>
                </a:lnTo>
                <a:lnTo>
                  <a:pt x="457574" y="232579"/>
                </a:lnTo>
                <a:lnTo>
                  <a:pt x="419755" y="210276"/>
                </a:lnTo>
                <a:lnTo>
                  <a:pt x="416033" y="207190"/>
                </a:lnTo>
                <a:lnTo>
                  <a:pt x="411703" y="204116"/>
                </a:lnTo>
                <a:lnTo>
                  <a:pt x="428600" y="176599"/>
                </a:lnTo>
                <a:lnTo>
                  <a:pt x="432372" y="170881"/>
                </a:lnTo>
                <a:lnTo>
                  <a:pt x="357994" y="170881"/>
                </a:lnTo>
                <a:lnTo>
                  <a:pt x="341300" y="160438"/>
                </a:lnTo>
                <a:close/>
              </a:path>
              <a:path w="734695" h="429894">
                <a:moveTo>
                  <a:pt x="508682" y="259539"/>
                </a:moveTo>
                <a:lnTo>
                  <a:pt x="375952" y="259539"/>
                </a:lnTo>
                <a:lnTo>
                  <a:pt x="400209" y="275084"/>
                </a:lnTo>
                <a:lnTo>
                  <a:pt x="445659" y="301970"/>
                </a:lnTo>
                <a:lnTo>
                  <a:pt x="493567" y="324208"/>
                </a:lnTo>
                <a:lnTo>
                  <a:pt x="534124" y="335469"/>
                </a:lnTo>
                <a:lnTo>
                  <a:pt x="574085" y="337876"/>
                </a:lnTo>
                <a:lnTo>
                  <a:pt x="613332" y="330716"/>
                </a:lnTo>
                <a:lnTo>
                  <a:pt x="651745" y="313273"/>
                </a:lnTo>
                <a:lnTo>
                  <a:pt x="683169" y="289634"/>
                </a:lnTo>
                <a:lnTo>
                  <a:pt x="699713" y="269928"/>
                </a:lnTo>
                <a:lnTo>
                  <a:pt x="568192" y="269928"/>
                </a:lnTo>
                <a:lnTo>
                  <a:pt x="548034" y="269650"/>
                </a:lnTo>
                <a:lnTo>
                  <a:pt x="528587" y="266208"/>
                </a:lnTo>
                <a:lnTo>
                  <a:pt x="509817" y="260064"/>
                </a:lnTo>
                <a:lnTo>
                  <a:pt x="508682" y="259539"/>
                </a:lnTo>
                <a:close/>
              </a:path>
              <a:path w="734695" h="429894">
                <a:moveTo>
                  <a:pt x="703422" y="70360"/>
                </a:moveTo>
                <a:lnTo>
                  <a:pt x="553028" y="70360"/>
                </a:lnTo>
                <a:lnTo>
                  <a:pt x="583824" y="70760"/>
                </a:lnTo>
                <a:lnTo>
                  <a:pt x="612348" y="80923"/>
                </a:lnTo>
                <a:lnTo>
                  <a:pt x="636223" y="99549"/>
                </a:lnTo>
                <a:lnTo>
                  <a:pt x="653066" y="125338"/>
                </a:lnTo>
                <a:lnTo>
                  <a:pt x="660703" y="148436"/>
                </a:lnTo>
                <a:lnTo>
                  <a:pt x="663195" y="170881"/>
                </a:lnTo>
                <a:lnTo>
                  <a:pt x="663256" y="171433"/>
                </a:lnTo>
                <a:lnTo>
                  <a:pt x="651339" y="216880"/>
                </a:lnTo>
                <a:lnTo>
                  <a:pt x="617100" y="254758"/>
                </a:lnTo>
                <a:lnTo>
                  <a:pt x="568192" y="269928"/>
                </a:lnTo>
                <a:lnTo>
                  <a:pt x="699713" y="269928"/>
                </a:lnTo>
                <a:lnTo>
                  <a:pt x="723847" y="227455"/>
                </a:lnTo>
                <a:lnTo>
                  <a:pt x="732983" y="189321"/>
                </a:lnTo>
                <a:lnTo>
                  <a:pt x="734248" y="160438"/>
                </a:lnTo>
                <a:lnTo>
                  <a:pt x="731063" y="134443"/>
                </a:lnTo>
                <a:lnTo>
                  <a:pt x="723478" y="108367"/>
                </a:lnTo>
                <a:lnTo>
                  <a:pt x="711956" y="83162"/>
                </a:lnTo>
                <a:lnTo>
                  <a:pt x="703422" y="70360"/>
                </a:lnTo>
                <a:close/>
              </a:path>
              <a:path w="734695" h="429894">
                <a:moveTo>
                  <a:pt x="565883" y="0"/>
                </a:moveTo>
                <a:lnTo>
                  <a:pt x="526841" y="5858"/>
                </a:lnTo>
                <a:lnTo>
                  <a:pt x="490018" y="20416"/>
                </a:lnTo>
                <a:lnTo>
                  <a:pt x="455365" y="43042"/>
                </a:lnTo>
                <a:lnTo>
                  <a:pt x="418185" y="79509"/>
                </a:lnTo>
                <a:lnTo>
                  <a:pt x="387433" y="121528"/>
                </a:lnTo>
                <a:lnTo>
                  <a:pt x="365312" y="158349"/>
                </a:lnTo>
                <a:lnTo>
                  <a:pt x="357994" y="170881"/>
                </a:lnTo>
                <a:lnTo>
                  <a:pt x="432372" y="170881"/>
                </a:lnTo>
                <a:lnTo>
                  <a:pt x="446431" y="149567"/>
                </a:lnTo>
                <a:lnTo>
                  <a:pt x="466367" y="123978"/>
                </a:lnTo>
                <a:lnTo>
                  <a:pt x="503847" y="89907"/>
                </a:lnTo>
                <a:lnTo>
                  <a:pt x="553028" y="70360"/>
                </a:lnTo>
                <a:lnTo>
                  <a:pt x="703422" y="70360"/>
                </a:lnTo>
                <a:lnTo>
                  <a:pt x="692660" y="54215"/>
                </a:lnTo>
                <a:lnTo>
                  <a:pt x="668857" y="30990"/>
                </a:lnTo>
                <a:lnTo>
                  <a:pt x="640413" y="13928"/>
                </a:lnTo>
                <a:lnTo>
                  <a:pt x="607194" y="3469"/>
                </a:lnTo>
                <a:lnTo>
                  <a:pt x="565883" y="0"/>
                </a:lnTo>
                <a:close/>
              </a:path>
            </a:pathLst>
          </a:custGeom>
          <a:solidFill>
            <a:srgbClr val="AA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353518" y="7561350"/>
            <a:ext cx="1003300" cy="674370"/>
          </a:xfrm>
          <a:custGeom>
            <a:avLst/>
            <a:gdLst/>
            <a:ahLst/>
            <a:cxnLst/>
            <a:rect l="l" t="t" r="r" b="b"/>
            <a:pathLst>
              <a:path w="1003300" h="674370">
                <a:moveTo>
                  <a:pt x="576398" y="395199"/>
                </a:moveTo>
                <a:lnTo>
                  <a:pt x="476796" y="395199"/>
                </a:lnTo>
                <a:lnTo>
                  <a:pt x="485012" y="414668"/>
                </a:lnTo>
                <a:lnTo>
                  <a:pt x="507622" y="465862"/>
                </a:lnTo>
                <a:lnTo>
                  <a:pt x="541417" y="531026"/>
                </a:lnTo>
                <a:lnTo>
                  <a:pt x="591134" y="598758"/>
                </a:lnTo>
                <a:lnTo>
                  <a:pt x="624875" y="628744"/>
                </a:lnTo>
                <a:lnTo>
                  <a:pt x="662791" y="651556"/>
                </a:lnTo>
                <a:lnTo>
                  <a:pt x="705100" y="666726"/>
                </a:lnTo>
                <a:lnTo>
                  <a:pt x="752017" y="673786"/>
                </a:lnTo>
                <a:lnTo>
                  <a:pt x="806776" y="671270"/>
                </a:lnTo>
                <a:lnTo>
                  <a:pt x="856970" y="657195"/>
                </a:lnTo>
                <a:lnTo>
                  <a:pt x="902468" y="631665"/>
                </a:lnTo>
                <a:lnTo>
                  <a:pt x="943140" y="594780"/>
                </a:lnTo>
                <a:lnTo>
                  <a:pt x="954908" y="579205"/>
                </a:lnTo>
                <a:lnTo>
                  <a:pt x="758136" y="579205"/>
                </a:lnTo>
                <a:lnTo>
                  <a:pt x="723856" y="573337"/>
                </a:lnTo>
                <a:lnTo>
                  <a:pt x="666931" y="542070"/>
                </a:lnTo>
                <a:lnTo>
                  <a:pt x="630464" y="501009"/>
                </a:lnTo>
                <a:lnTo>
                  <a:pt x="603781" y="452863"/>
                </a:lnTo>
                <a:lnTo>
                  <a:pt x="592036" y="428537"/>
                </a:lnTo>
                <a:lnTo>
                  <a:pt x="576398" y="395199"/>
                </a:lnTo>
                <a:close/>
              </a:path>
              <a:path w="1003300" h="674370">
                <a:moveTo>
                  <a:pt x="958595" y="300441"/>
                </a:moveTo>
                <a:lnTo>
                  <a:pt x="757311" y="300441"/>
                </a:lnTo>
                <a:lnTo>
                  <a:pt x="781815" y="302283"/>
                </a:lnTo>
                <a:lnTo>
                  <a:pt x="805818" y="307568"/>
                </a:lnTo>
                <a:lnTo>
                  <a:pt x="829284" y="316586"/>
                </a:lnTo>
                <a:lnTo>
                  <a:pt x="864427" y="341247"/>
                </a:lnTo>
                <a:lnTo>
                  <a:pt x="889277" y="375363"/>
                </a:lnTo>
                <a:lnTo>
                  <a:pt x="902124" y="415568"/>
                </a:lnTo>
                <a:lnTo>
                  <a:pt x="901395" y="451558"/>
                </a:lnTo>
                <a:lnTo>
                  <a:pt x="901377" y="452448"/>
                </a:lnTo>
                <a:lnTo>
                  <a:pt x="891886" y="491082"/>
                </a:lnTo>
                <a:lnTo>
                  <a:pt x="855380" y="543510"/>
                </a:lnTo>
                <a:lnTo>
                  <a:pt x="792658" y="575654"/>
                </a:lnTo>
                <a:lnTo>
                  <a:pt x="758136" y="579205"/>
                </a:lnTo>
                <a:lnTo>
                  <a:pt x="954908" y="579205"/>
                </a:lnTo>
                <a:lnTo>
                  <a:pt x="983867" y="530268"/>
                </a:lnTo>
                <a:lnTo>
                  <a:pt x="1002182" y="456223"/>
                </a:lnTo>
                <a:lnTo>
                  <a:pt x="1002342" y="441520"/>
                </a:lnTo>
                <a:lnTo>
                  <a:pt x="1002444" y="432156"/>
                </a:lnTo>
                <a:lnTo>
                  <a:pt x="1002569" y="420713"/>
                </a:lnTo>
                <a:lnTo>
                  <a:pt x="1002659" y="412411"/>
                </a:lnTo>
                <a:lnTo>
                  <a:pt x="1002710" y="407738"/>
                </a:lnTo>
                <a:lnTo>
                  <a:pt x="993609" y="362547"/>
                </a:lnTo>
                <a:lnTo>
                  <a:pt x="993559" y="362298"/>
                </a:lnTo>
                <a:lnTo>
                  <a:pt x="974225" y="320304"/>
                </a:lnTo>
                <a:lnTo>
                  <a:pt x="958595" y="300441"/>
                </a:lnTo>
                <a:close/>
              </a:path>
              <a:path w="1003300" h="674370">
                <a:moveTo>
                  <a:pt x="242077" y="0"/>
                </a:moveTo>
                <a:lnTo>
                  <a:pt x="189574" y="3949"/>
                </a:lnTo>
                <a:lnTo>
                  <a:pt x="139559" y="20078"/>
                </a:lnTo>
                <a:lnTo>
                  <a:pt x="92189" y="48629"/>
                </a:lnTo>
                <a:lnTo>
                  <a:pt x="55214" y="83369"/>
                </a:lnTo>
                <a:lnTo>
                  <a:pt x="27930" y="123581"/>
                </a:lnTo>
                <a:lnTo>
                  <a:pt x="9728" y="168780"/>
                </a:lnTo>
                <a:lnTo>
                  <a:pt x="0" y="218479"/>
                </a:lnTo>
                <a:lnTo>
                  <a:pt x="94" y="229883"/>
                </a:lnTo>
                <a:lnTo>
                  <a:pt x="188" y="241237"/>
                </a:lnTo>
                <a:lnTo>
                  <a:pt x="13063" y="321687"/>
                </a:lnTo>
                <a:lnTo>
                  <a:pt x="36938" y="366839"/>
                </a:lnTo>
                <a:lnTo>
                  <a:pt x="71137" y="405355"/>
                </a:lnTo>
                <a:lnTo>
                  <a:pt x="114731" y="435483"/>
                </a:lnTo>
                <a:lnTo>
                  <a:pt x="151093" y="451558"/>
                </a:lnTo>
                <a:lnTo>
                  <a:pt x="188617" y="461984"/>
                </a:lnTo>
                <a:lnTo>
                  <a:pt x="227288" y="466753"/>
                </a:lnTo>
                <a:lnTo>
                  <a:pt x="267093" y="465862"/>
                </a:lnTo>
                <a:lnTo>
                  <a:pt x="337448" y="452448"/>
                </a:lnTo>
                <a:lnTo>
                  <a:pt x="404888" y="428537"/>
                </a:lnTo>
                <a:lnTo>
                  <a:pt x="440642" y="412411"/>
                </a:lnTo>
                <a:lnTo>
                  <a:pt x="476796" y="395199"/>
                </a:lnTo>
                <a:lnTo>
                  <a:pt x="576398" y="395199"/>
                </a:lnTo>
                <a:lnTo>
                  <a:pt x="568769" y="378930"/>
                </a:lnTo>
                <a:lnTo>
                  <a:pt x="566226" y="373585"/>
                </a:lnTo>
                <a:lnTo>
                  <a:pt x="233984" y="373585"/>
                </a:lnTo>
                <a:lnTo>
                  <a:pt x="208684" y="370073"/>
                </a:lnTo>
                <a:lnTo>
                  <a:pt x="141185" y="336446"/>
                </a:lnTo>
                <a:lnTo>
                  <a:pt x="112495" y="298697"/>
                </a:lnTo>
                <a:lnTo>
                  <a:pt x="99576" y="253289"/>
                </a:lnTo>
                <a:lnTo>
                  <a:pt x="99569" y="251963"/>
                </a:lnTo>
                <a:lnTo>
                  <a:pt x="104000" y="202870"/>
                </a:lnTo>
                <a:lnTo>
                  <a:pt x="119538" y="164278"/>
                </a:lnTo>
                <a:lnTo>
                  <a:pt x="142963" y="133817"/>
                </a:lnTo>
                <a:lnTo>
                  <a:pt x="174266" y="111762"/>
                </a:lnTo>
                <a:lnTo>
                  <a:pt x="213436" y="98387"/>
                </a:lnTo>
                <a:lnTo>
                  <a:pt x="250171" y="95593"/>
                </a:lnTo>
                <a:lnTo>
                  <a:pt x="427199" y="95593"/>
                </a:lnTo>
                <a:lnTo>
                  <a:pt x="410957" y="75720"/>
                </a:lnTo>
                <a:lnTo>
                  <a:pt x="377915" y="46246"/>
                </a:lnTo>
                <a:lnTo>
                  <a:pt x="340093" y="23398"/>
                </a:lnTo>
                <a:lnTo>
                  <a:pt x="296913" y="7989"/>
                </a:lnTo>
                <a:lnTo>
                  <a:pt x="242077" y="0"/>
                </a:lnTo>
                <a:close/>
              </a:path>
              <a:path w="1003300" h="674370">
                <a:moveTo>
                  <a:pt x="427199" y="95593"/>
                </a:moveTo>
                <a:lnTo>
                  <a:pt x="250171" y="95593"/>
                </a:lnTo>
                <a:lnTo>
                  <a:pt x="284137" y="102389"/>
                </a:lnTo>
                <a:lnTo>
                  <a:pt x="315416" y="117799"/>
                </a:lnTo>
                <a:lnTo>
                  <a:pt x="361346" y="159776"/>
                </a:lnTo>
                <a:lnTo>
                  <a:pt x="389288" y="202183"/>
                </a:lnTo>
                <a:lnTo>
                  <a:pt x="411078" y="246386"/>
                </a:lnTo>
                <a:lnTo>
                  <a:pt x="441210" y="312065"/>
                </a:lnTo>
                <a:lnTo>
                  <a:pt x="441413" y="313119"/>
                </a:lnTo>
                <a:lnTo>
                  <a:pt x="441794" y="314351"/>
                </a:lnTo>
                <a:lnTo>
                  <a:pt x="403728" y="331490"/>
                </a:lnTo>
                <a:lnTo>
                  <a:pt x="365317" y="347525"/>
                </a:lnTo>
                <a:lnTo>
                  <a:pt x="326032" y="361019"/>
                </a:lnTo>
                <a:lnTo>
                  <a:pt x="285343" y="370536"/>
                </a:lnTo>
                <a:lnTo>
                  <a:pt x="259469" y="373585"/>
                </a:lnTo>
                <a:lnTo>
                  <a:pt x="566226" y="373585"/>
                </a:lnTo>
                <a:lnTo>
                  <a:pt x="565911" y="372923"/>
                </a:lnTo>
                <a:lnTo>
                  <a:pt x="564170" y="366839"/>
                </a:lnTo>
                <a:lnTo>
                  <a:pt x="564057" y="366446"/>
                </a:lnTo>
                <a:lnTo>
                  <a:pt x="602568" y="341100"/>
                </a:lnTo>
                <a:lnTo>
                  <a:pt x="644337" y="323997"/>
                </a:lnTo>
                <a:lnTo>
                  <a:pt x="687397" y="310208"/>
                </a:lnTo>
                <a:lnTo>
                  <a:pt x="732345" y="301752"/>
                </a:lnTo>
                <a:lnTo>
                  <a:pt x="757311" y="300441"/>
                </a:lnTo>
                <a:lnTo>
                  <a:pt x="958595" y="300441"/>
                </a:lnTo>
                <a:lnTo>
                  <a:pt x="944206" y="282156"/>
                </a:lnTo>
                <a:lnTo>
                  <a:pt x="940521" y="279019"/>
                </a:lnTo>
                <a:lnTo>
                  <a:pt x="525779" y="279019"/>
                </a:lnTo>
                <a:lnTo>
                  <a:pt x="509219" y="241237"/>
                </a:lnTo>
                <a:lnTo>
                  <a:pt x="494048" y="207518"/>
                </a:lnTo>
                <a:lnTo>
                  <a:pt x="477848" y="174348"/>
                </a:lnTo>
                <a:lnTo>
                  <a:pt x="459979" y="142066"/>
                </a:lnTo>
                <a:lnTo>
                  <a:pt x="439800" y="111011"/>
                </a:lnTo>
                <a:lnTo>
                  <a:pt x="427199" y="95593"/>
                </a:lnTo>
                <a:close/>
              </a:path>
              <a:path w="1003300" h="674370">
                <a:moveTo>
                  <a:pt x="784757" y="208492"/>
                </a:moveTo>
                <a:lnTo>
                  <a:pt x="737554" y="208492"/>
                </a:lnTo>
                <a:lnTo>
                  <a:pt x="702146" y="212960"/>
                </a:lnTo>
                <a:lnTo>
                  <a:pt x="632371" y="232212"/>
                </a:lnTo>
                <a:lnTo>
                  <a:pt x="580233" y="253289"/>
                </a:lnTo>
                <a:lnTo>
                  <a:pt x="525779" y="279019"/>
                </a:lnTo>
                <a:lnTo>
                  <a:pt x="940521" y="279019"/>
                </a:lnTo>
                <a:lnTo>
                  <a:pt x="908736" y="251963"/>
                </a:lnTo>
                <a:lnTo>
                  <a:pt x="870188" y="229883"/>
                </a:lnTo>
                <a:lnTo>
                  <a:pt x="828786" y="215524"/>
                </a:lnTo>
                <a:lnTo>
                  <a:pt x="784757" y="208492"/>
                </a:lnTo>
                <a:close/>
              </a:path>
            </a:pathLst>
          </a:custGeom>
          <a:solidFill>
            <a:srgbClr val="D778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2795" y="8091183"/>
            <a:ext cx="1255395" cy="836294"/>
          </a:xfrm>
          <a:custGeom>
            <a:avLst/>
            <a:gdLst/>
            <a:ahLst/>
            <a:cxnLst/>
            <a:rect l="l" t="t" r="r" b="b"/>
            <a:pathLst>
              <a:path w="1255395" h="836295">
                <a:moveTo>
                  <a:pt x="722617" y="490634"/>
                </a:moveTo>
                <a:lnTo>
                  <a:pt x="597813" y="490634"/>
                </a:lnTo>
                <a:lnTo>
                  <a:pt x="613038" y="525914"/>
                </a:lnTo>
                <a:lnTo>
                  <a:pt x="636882" y="578458"/>
                </a:lnTo>
                <a:lnTo>
                  <a:pt x="657301" y="619588"/>
                </a:lnTo>
                <a:lnTo>
                  <a:pt x="679732" y="659640"/>
                </a:lnTo>
                <a:lnTo>
                  <a:pt x="704899" y="698228"/>
                </a:lnTo>
                <a:lnTo>
                  <a:pt x="735838" y="736745"/>
                </a:lnTo>
                <a:lnTo>
                  <a:pt x="770134" y="769492"/>
                </a:lnTo>
                <a:lnTo>
                  <a:pt x="807944" y="796131"/>
                </a:lnTo>
                <a:lnTo>
                  <a:pt x="849421" y="816321"/>
                </a:lnTo>
                <a:lnTo>
                  <a:pt x="894722" y="829724"/>
                </a:lnTo>
                <a:lnTo>
                  <a:pt x="944002" y="835998"/>
                </a:lnTo>
                <a:lnTo>
                  <a:pt x="999135" y="834238"/>
                </a:lnTo>
                <a:lnTo>
                  <a:pt x="1050577" y="823255"/>
                </a:lnTo>
                <a:lnTo>
                  <a:pt x="1098245" y="803114"/>
                </a:lnTo>
                <a:lnTo>
                  <a:pt x="1142054" y="773880"/>
                </a:lnTo>
                <a:lnTo>
                  <a:pt x="1181924" y="735617"/>
                </a:lnTo>
                <a:lnTo>
                  <a:pt x="1195159" y="717834"/>
                </a:lnTo>
                <a:lnTo>
                  <a:pt x="950776" y="717834"/>
                </a:lnTo>
                <a:lnTo>
                  <a:pt x="907918" y="710820"/>
                </a:lnTo>
                <a:lnTo>
                  <a:pt x="865414" y="692272"/>
                </a:lnTo>
                <a:lnTo>
                  <a:pt x="811803" y="648448"/>
                </a:lnTo>
                <a:lnTo>
                  <a:pt x="772603" y="591650"/>
                </a:lnTo>
                <a:lnTo>
                  <a:pt x="741873" y="530930"/>
                </a:lnTo>
                <a:lnTo>
                  <a:pt x="722617" y="490634"/>
                </a:lnTo>
                <a:close/>
              </a:path>
              <a:path w="1255395" h="836295">
                <a:moveTo>
                  <a:pt x="1200926" y="369769"/>
                </a:moveTo>
                <a:lnTo>
                  <a:pt x="947218" y="369769"/>
                </a:lnTo>
                <a:lnTo>
                  <a:pt x="977831" y="371845"/>
                </a:lnTo>
                <a:lnTo>
                  <a:pt x="1007850" y="378225"/>
                </a:lnTo>
                <a:lnTo>
                  <a:pt x="1073470" y="412569"/>
                </a:lnTo>
                <a:lnTo>
                  <a:pt x="1101813" y="444015"/>
                </a:lnTo>
                <a:lnTo>
                  <a:pt x="1121152" y="481470"/>
                </a:lnTo>
                <a:lnTo>
                  <a:pt x="1130377" y="522786"/>
                </a:lnTo>
                <a:lnTo>
                  <a:pt x="1128582" y="561478"/>
                </a:lnTo>
                <a:lnTo>
                  <a:pt x="1128494" y="563377"/>
                </a:lnTo>
                <a:lnTo>
                  <a:pt x="1128380" y="565818"/>
                </a:lnTo>
                <a:lnTo>
                  <a:pt x="1116980" y="606593"/>
                </a:lnTo>
                <a:lnTo>
                  <a:pt x="1098337" y="642291"/>
                </a:lnTo>
                <a:lnTo>
                  <a:pt x="1071872" y="672389"/>
                </a:lnTo>
                <a:lnTo>
                  <a:pt x="1037004" y="696361"/>
                </a:lnTo>
                <a:lnTo>
                  <a:pt x="993850" y="713089"/>
                </a:lnTo>
                <a:lnTo>
                  <a:pt x="950776" y="717834"/>
                </a:lnTo>
                <a:lnTo>
                  <a:pt x="1195159" y="717834"/>
                </a:lnTo>
                <a:lnTo>
                  <a:pt x="1232197" y="654688"/>
                </a:lnTo>
                <a:lnTo>
                  <a:pt x="1246557" y="609657"/>
                </a:lnTo>
                <a:lnTo>
                  <a:pt x="1254390" y="562072"/>
                </a:lnTo>
                <a:lnTo>
                  <a:pt x="1255059" y="532900"/>
                </a:lnTo>
                <a:lnTo>
                  <a:pt x="1255105" y="530930"/>
                </a:lnTo>
                <a:lnTo>
                  <a:pt x="1255220" y="525914"/>
                </a:lnTo>
                <a:lnTo>
                  <a:pt x="1255292" y="522786"/>
                </a:lnTo>
                <a:lnTo>
                  <a:pt x="1255383" y="512443"/>
                </a:lnTo>
                <a:lnTo>
                  <a:pt x="1248990" y="467025"/>
                </a:lnTo>
                <a:lnTo>
                  <a:pt x="1234514" y="423402"/>
                </a:lnTo>
                <a:lnTo>
                  <a:pt x="1211761" y="382722"/>
                </a:lnTo>
                <a:lnTo>
                  <a:pt x="1200926" y="369769"/>
                </a:lnTo>
                <a:close/>
              </a:path>
              <a:path w="1255395" h="836295">
                <a:moveTo>
                  <a:pt x="314629" y="0"/>
                </a:moveTo>
                <a:lnTo>
                  <a:pt x="261467" y="726"/>
                </a:lnTo>
                <a:lnTo>
                  <a:pt x="210312" y="11092"/>
                </a:lnTo>
                <a:lnTo>
                  <a:pt x="161268" y="31252"/>
                </a:lnTo>
                <a:lnTo>
                  <a:pt x="114438" y="61361"/>
                </a:lnTo>
                <a:lnTo>
                  <a:pt x="76757" y="95771"/>
                </a:lnTo>
                <a:lnTo>
                  <a:pt x="46952" y="134574"/>
                </a:lnTo>
                <a:lnTo>
                  <a:pt x="24630" y="177464"/>
                </a:lnTo>
                <a:lnTo>
                  <a:pt x="9398" y="224134"/>
                </a:lnTo>
                <a:lnTo>
                  <a:pt x="862" y="274277"/>
                </a:lnTo>
                <a:lnTo>
                  <a:pt x="0" y="322012"/>
                </a:lnTo>
                <a:lnTo>
                  <a:pt x="7055" y="368013"/>
                </a:lnTo>
                <a:lnTo>
                  <a:pt x="21599" y="411484"/>
                </a:lnTo>
                <a:lnTo>
                  <a:pt x="43225" y="451661"/>
                </a:lnTo>
                <a:lnTo>
                  <a:pt x="71438" y="487665"/>
                </a:lnTo>
                <a:lnTo>
                  <a:pt x="105875" y="518786"/>
                </a:lnTo>
                <a:lnTo>
                  <a:pt x="146086" y="544203"/>
                </a:lnTo>
                <a:lnTo>
                  <a:pt x="191631" y="563950"/>
                </a:lnTo>
                <a:lnTo>
                  <a:pt x="238582" y="576629"/>
                </a:lnTo>
                <a:lnTo>
                  <a:pt x="286916" y="582236"/>
                </a:lnTo>
                <a:lnTo>
                  <a:pt x="336612" y="580766"/>
                </a:lnTo>
                <a:lnTo>
                  <a:pt x="381025" y="574062"/>
                </a:lnTo>
                <a:lnTo>
                  <a:pt x="424332" y="563377"/>
                </a:lnTo>
                <a:lnTo>
                  <a:pt x="466708" y="549419"/>
                </a:lnTo>
                <a:lnTo>
                  <a:pt x="508328" y="532900"/>
                </a:lnTo>
                <a:lnTo>
                  <a:pt x="552828" y="512443"/>
                </a:lnTo>
                <a:lnTo>
                  <a:pt x="597813" y="490634"/>
                </a:lnTo>
                <a:lnTo>
                  <a:pt x="722617" y="490634"/>
                </a:lnTo>
                <a:lnTo>
                  <a:pt x="712506" y="469476"/>
                </a:lnTo>
                <a:lnTo>
                  <a:pt x="710902" y="465831"/>
                </a:lnTo>
                <a:lnTo>
                  <a:pt x="294437" y="465831"/>
                </a:lnTo>
                <a:lnTo>
                  <a:pt x="231532" y="452496"/>
                </a:lnTo>
                <a:lnTo>
                  <a:pt x="187590" y="428057"/>
                </a:lnTo>
                <a:lnTo>
                  <a:pt x="154318" y="393643"/>
                </a:lnTo>
                <a:lnTo>
                  <a:pt x="132922" y="351585"/>
                </a:lnTo>
                <a:lnTo>
                  <a:pt x="124607" y="304208"/>
                </a:lnTo>
                <a:lnTo>
                  <a:pt x="130442" y="254998"/>
                </a:lnTo>
                <a:lnTo>
                  <a:pt x="130542" y="254161"/>
                </a:lnTo>
                <a:lnTo>
                  <a:pt x="130580" y="253843"/>
                </a:lnTo>
                <a:lnTo>
                  <a:pt x="149632" y="205515"/>
                </a:lnTo>
                <a:lnTo>
                  <a:pt x="178608" y="167270"/>
                </a:lnTo>
                <a:lnTo>
                  <a:pt x="217494" y="139450"/>
                </a:lnTo>
                <a:lnTo>
                  <a:pt x="266279" y="122398"/>
                </a:lnTo>
                <a:lnTo>
                  <a:pt x="312127" y="118575"/>
                </a:lnTo>
                <a:lnTo>
                  <a:pt x="534927" y="118575"/>
                </a:lnTo>
                <a:lnTo>
                  <a:pt x="520377" y="100515"/>
                </a:lnTo>
                <a:lnTo>
                  <a:pt x="488467" y="69458"/>
                </a:lnTo>
                <a:lnTo>
                  <a:pt x="452962" y="43465"/>
                </a:lnTo>
                <a:lnTo>
                  <a:pt x="413494" y="23058"/>
                </a:lnTo>
                <a:lnTo>
                  <a:pt x="369695" y="8758"/>
                </a:lnTo>
                <a:lnTo>
                  <a:pt x="314629" y="0"/>
                </a:lnTo>
                <a:close/>
              </a:path>
              <a:path w="1255395" h="836295">
                <a:moveTo>
                  <a:pt x="534927" y="118575"/>
                </a:moveTo>
                <a:lnTo>
                  <a:pt x="312127" y="118575"/>
                </a:lnTo>
                <a:lnTo>
                  <a:pt x="354601" y="126752"/>
                </a:lnTo>
                <a:lnTo>
                  <a:pt x="393799" y="145709"/>
                </a:lnTo>
                <a:lnTo>
                  <a:pt x="429817" y="174226"/>
                </a:lnTo>
                <a:lnTo>
                  <a:pt x="470328" y="223256"/>
                </a:lnTo>
                <a:lnTo>
                  <a:pt x="501534" y="278697"/>
                </a:lnTo>
                <a:lnTo>
                  <a:pt x="527031" y="332224"/>
                </a:lnTo>
                <a:lnTo>
                  <a:pt x="552639" y="387142"/>
                </a:lnTo>
                <a:lnTo>
                  <a:pt x="552893" y="388450"/>
                </a:lnTo>
                <a:lnTo>
                  <a:pt x="553375" y="389999"/>
                </a:lnTo>
                <a:lnTo>
                  <a:pt x="505997" y="411740"/>
                </a:lnTo>
                <a:lnTo>
                  <a:pt x="458182" y="432106"/>
                </a:lnTo>
                <a:lnTo>
                  <a:pt x="409254" y="449310"/>
                </a:lnTo>
                <a:lnTo>
                  <a:pt x="358088" y="461671"/>
                </a:lnTo>
                <a:lnTo>
                  <a:pt x="357676" y="461671"/>
                </a:lnTo>
                <a:lnTo>
                  <a:pt x="326360" y="465591"/>
                </a:lnTo>
                <a:lnTo>
                  <a:pt x="294437" y="465831"/>
                </a:lnTo>
                <a:lnTo>
                  <a:pt x="710902" y="465831"/>
                </a:lnTo>
                <a:lnTo>
                  <a:pt x="709992" y="463762"/>
                </a:lnTo>
                <a:lnTo>
                  <a:pt x="707744" y="457822"/>
                </a:lnTo>
                <a:lnTo>
                  <a:pt x="705563" y="451661"/>
                </a:lnTo>
                <a:lnTo>
                  <a:pt x="703248" y="445282"/>
                </a:lnTo>
                <a:lnTo>
                  <a:pt x="754370" y="421934"/>
                </a:lnTo>
                <a:lnTo>
                  <a:pt x="806367" y="400201"/>
                </a:lnTo>
                <a:lnTo>
                  <a:pt x="859620" y="382722"/>
                </a:lnTo>
                <a:lnTo>
                  <a:pt x="859359" y="382722"/>
                </a:lnTo>
                <a:lnTo>
                  <a:pt x="916049" y="371635"/>
                </a:lnTo>
                <a:lnTo>
                  <a:pt x="947218" y="369769"/>
                </a:lnTo>
                <a:lnTo>
                  <a:pt x="1200926" y="369769"/>
                </a:lnTo>
                <a:lnTo>
                  <a:pt x="1180412" y="345245"/>
                </a:lnTo>
                <a:lnTo>
                  <a:pt x="1180265" y="345118"/>
                </a:lnTo>
                <a:lnTo>
                  <a:pt x="657934" y="345118"/>
                </a:lnTo>
                <a:lnTo>
                  <a:pt x="636916" y="298089"/>
                </a:lnTo>
                <a:lnTo>
                  <a:pt x="617662" y="256125"/>
                </a:lnTo>
                <a:lnTo>
                  <a:pt x="597130" y="214854"/>
                </a:lnTo>
                <a:lnTo>
                  <a:pt x="574526" y="174706"/>
                </a:lnTo>
                <a:lnTo>
                  <a:pt x="549057" y="136114"/>
                </a:lnTo>
                <a:lnTo>
                  <a:pt x="534927" y="118575"/>
                </a:lnTo>
                <a:close/>
              </a:path>
              <a:path w="1255395" h="836295">
                <a:moveTo>
                  <a:pt x="971201" y="254161"/>
                </a:moveTo>
                <a:lnTo>
                  <a:pt x="922691" y="254998"/>
                </a:lnTo>
                <a:lnTo>
                  <a:pt x="877551" y="261033"/>
                </a:lnTo>
                <a:lnTo>
                  <a:pt x="833588" y="271586"/>
                </a:lnTo>
                <a:lnTo>
                  <a:pt x="790596" y="285704"/>
                </a:lnTo>
                <a:lnTo>
                  <a:pt x="748371" y="302433"/>
                </a:lnTo>
                <a:lnTo>
                  <a:pt x="703186" y="323161"/>
                </a:lnTo>
                <a:lnTo>
                  <a:pt x="657934" y="345118"/>
                </a:lnTo>
                <a:lnTo>
                  <a:pt x="1180265" y="345118"/>
                </a:lnTo>
                <a:lnTo>
                  <a:pt x="1143550" y="313374"/>
                </a:lnTo>
                <a:lnTo>
                  <a:pt x="1104037" y="288616"/>
                </a:lnTo>
                <a:lnTo>
                  <a:pt x="1062034" y="270684"/>
                </a:lnTo>
                <a:lnTo>
                  <a:pt x="1017702" y="259295"/>
                </a:lnTo>
                <a:lnTo>
                  <a:pt x="971201" y="254161"/>
                </a:lnTo>
                <a:close/>
              </a:path>
            </a:pathLst>
          </a:custGeom>
          <a:solidFill>
            <a:srgbClr val="1686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686184" y="8694062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42571" y="0"/>
                </a:moveTo>
                <a:lnTo>
                  <a:pt x="101876" y="3353"/>
                </a:lnTo>
                <a:lnTo>
                  <a:pt x="63756" y="19040"/>
                </a:lnTo>
                <a:lnTo>
                  <a:pt x="31306" y="46804"/>
                </a:lnTo>
                <a:lnTo>
                  <a:pt x="9231" y="83362"/>
                </a:lnTo>
                <a:lnTo>
                  <a:pt x="0" y="123537"/>
                </a:lnTo>
                <a:lnTo>
                  <a:pt x="3355" y="164232"/>
                </a:lnTo>
                <a:lnTo>
                  <a:pt x="19041" y="202352"/>
                </a:lnTo>
                <a:lnTo>
                  <a:pt x="46800" y="234802"/>
                </a:lnTo>
                <a:lnTo>
                  <a:pt x="83359" y="256872"/>
                </a:lnTo>
                <a:lnTo>
                  <a:pt x="123533" y="266103"/>
                </a:lnTo>
                <a:lnTo>
                  <a:pt x="164228" y="262747"/>
                </a:lnTo>
                <a:lnTo>
                  <a:pt x="202349" y="247060"/>
                </a:lnTo>
                <a:lnTo>
                  <a:pt x="234798" y="219295"/>
                </a:lnTo>
                <a:lnTo>
                  <a:pt x="256869" y="182742"/>
                </a:lnTo>
                <a:lnTo>
                  <a:pt x="266100" y="142569"/>
                </a:lnTo>
                <a:lnTo>
                  <a:pt x="262746" y="101874"/>
                </a:lnTo>
                <a:lnTo>
                  <a:pt x="247063" y="63755"/>
                </a:lnTo>
                <a:lnTo>
                  <a:pt x="219304" y="31310"/>
                </a:lnTo>
                <a:lnTo>
                  <a:pt x="182746" y="9234"/>
                </a:lnTo>
                <a:lnTo>
                  <a:pt x="142571" y="0"/>
                </a:lnTo>
                <a:close/>
              </a:path>
            </a:pathLst>
          </a:custGeom>
          <a:solidFill>
            <a:srgbClr val="9E1F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1388" y="1041881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42571" y="0"/>
                </a:moveTo>
                <a:lnTo>
                  <a:pt x="101876" y="3353"/>
                </a:lnTo>
                <a:lnTo>
                  <a:pt x="63756" y="19040"/>
                </a:lnTo>
                <a:lnTo>
                  <a:pt x="31306" y="46804"/>
                </a:lnTo>
                <a:lnTo>
                  <a:pt x="9231" y="83362"/>
                </a:lnTo>
                <a:lnTo>
                  <a:pt x="0" y="123537"/>
                </a:lnTo>
                <a:lnTo>
                  <a:pt x="3355" y="164232"/>
                </a:lnTo>
                <a:lnTo>
                  <a:pt x="19041" y="202352"/>
                </a:lnTo>
                <a:lnTo>
                  <a:pt x="46800" y="234802"/>
                </a:lnTo>
                <a:lnTo>
                  <a:pt x="83359" y="256872"/>
                </a:lnTo>
                <a:lnTo>
                  <a:pt x="123533" y="266103"/>
                </a:lnTo>
                <a:lnTo>
                  <a:pt x="164228" y="262747"/>
                </a:lnTo>
                <a:lnTo>
                  <a:pt x="202349" y="247060"/>
                </a:lnTo>
                <a:lnTo>
                  <a:pt x="234798" y="219295"/>
                </a:lnTo>
                <a:lnTo>
                  <a:pt x="256869" y="182742"/>
                </a:lnTo>
                <a:lnTo>
                  <a:pt x="266100" y="142569"/>
                </a:lnTo>
                <a:lnTo>
                  <a:pt x="262746" y="101874"/>
                </a:lnTo>
                <a:lnTo>
                  <a:pt x="247063" y="63755"/>
                </a:lnTo>
                <a:lnTo>
                  <a:pt x="219304" y="31310"/>
                </a:lnTo>
                <a:lnTo>
                  <a:pt x="182746" y="9234"/>
                </a:lnTo>
                <a:lnTo>
                  <a:pt x="142571" y="0"/>
                </a:lnTo>
                <a:close/>
              </a:path>
            </a:pathLst>
          </a:custGeom>
          <a:solidFill>
            <a:srgbClr val="672E8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3817235" y="772184"/>
            <a:ext cx="1934210" cy="869950"/>
            <a:chOff x="13817235" y="772184"/>
            <a:chExt cx="1934210" cy="869950"/>
          </a:xfrm>
        </p:grpSpPr>
        <p:sp>
          <p:nvSpPr>
            <p:cNvPr id="11" name="object 11"/>
            <p:cNvSpPr/>
            <p:nvPr/>
          </p:nvSpPr>
          <p:spPr>
            <a:xfrm>
              <a:off x="13839016" y="889960"/>
              <a:ext cx="233679" cy="285750"/>
            </a:xfrm>
            <a:custGeom>
              <a:avLst/>
              <a:gdLst/>
              <a:ahLst/>
              <a:cxnLst/>
              <a:rect l="l" t="t" r="r" b="b"/>
              <a:pathLst>
                <a:path w="233680" h="285750">
                  <a:moveTo>
                    <a:pt x="133451" y="0"/>
                  </a:moveTo>
                  <a:lnTo>
                    <a:pt x="108622" y="2479"/>
                  </a:lnTo>
                  <a:lnTo>
                    <a:pt x="84783" y="9567"/>
                  </a:lnTo>
                  <a:lnTo>
                    <a:pt x="63666" y="20740"/>
                  </a:lnTo>
                  <a:lnTo>
                    <a:pt x="47002" y="35471"/>
                  </a:lnTo>
                  <a:lnTo>
                    <a:pt x="46507" y="35471"/>
                  </a:lnTo>
                  <a:lnTo>
                    <a:pt x="46012" y="6769"/>
                  </a:lnTo>
                  <a:lnTo>
                    <a:pt x="43383" y="5118"/>
                  </a:lnTo>
                  <a:lnTo>
                    <a:pt x="24244" y="5118"/>
                  </a:lnTo>
                  <a:lnTo>
                    <a:pt x="24409" y="5283"/>
                  </a:lnTo>
                  <a:lnTo>
                    <a:pt x="1638" y="5283"/>
                  </a:lnTo>
                  <a:lnTo>
                    <a:pt x="0" y="7429"/>
                  </a:lnTo>
                  <a:lnTo>
                    <a:pt x="977" y="98158"/>
                  </a:lnTo>
                  <a:lnTo>
                    <a:pt x="977" y="283070"/>
                  </a:lnTo>
                  <a:lnTo>
                    <a:pt x="2628" y="285216"/>
                  </a:lnTo>
                  <a:lnTo>
                    <a:pt x="48158" y="285216"/>
                  </a:lnTo>
                  <a:lnTo>
                    <a:pt x="48653" y="282575"/>
                  </a:lnTo>
                  <a:lnTo>
                    <a:pt x="48653" y="174371"/>
                  </a:lnTo>
                  <a:lnTo>
                    <a:pt x="49045" y="132141"/>
                  </a:lnTo>
                  <a:lnTo>
                    <a:pt x="52548" y="87118"/>
                  </a:lnTo>
                  <a:lnTo>
                    <a:pt x="76017" y="56033"/>
                  </a:lnTo>
                  <a:lnTo>
                    <a:pt x="120751" y="45034"/>
                  </a:lnTo>
                  <a:lnTo>
                    <a:pt x="137007" y="46050"/>
                  </a:lnTo>
                  <a:lnTo>
                    <a:pt x="178656" y="74920"/>
                  </a:lnTo>
                  <a:lnTo>
                    <a:pt x="185407" y="140385"/>
                  </a:lnTo>
                  <a:lnTo>
                    <a:pt x="185407" y="282905"/>
                  </a:lnTo>
                  <a:lnTo>
                    <a:pt x="187058" y="285051"/>
                  </a:lnTo>
                  <a:lnTo>
                    <a:pt x="232587" y="285051"/>
                  </a:lnTo>
                  <a:lnTo>
                    <a:pt x="233083" y="282409"/>
                  </a:lnTo>
                  <a:lnTo>
                    <a:pt x="233083" y="118110"/>
                  </a:lnTo>
                  <a:lnTo>
                    <a:pt x="231546" y="88704"/>
                  </a:lnTo>
                  <a:lnTo>
                    <a:pt x="218327" y="44366"/>
                  </a:lnTo>
                  <a:lnTo>
                    <a:pt x="191419" y="16078"/>
                  </a:lnTo>
                  <a:lnTo>
                    <a:pt x="154650" y="1854"/>
                  </a:lnTo>
                  <a:lnTo>
                    <a:pt x="133451" y="0"/>
                  </a:lnTo>
                  <a:close/>
                </a:path>
              </a:pathLst>
            </a:custGeom>
            <a:solidFill>
              <a:srgbClr val="004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17235" y="772184"/>
              <a:ext cx="1653717" cy="8695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511858" y="889795"/>
              <a:ext cx="240029" cy="290830"/>
            </a:xfrm>
            <a:custGeom>
              <a:avLst/>
              <a:gdLst/>
              <a:ahLst/>
              <a:cxnLst/>
              <a:rect l="l" t="t" r="r" b="b"/>
              <a:pathLst>
                <a:path w="240030" h="290830">
                  <a:moveTo>
                    <a:pt x="121907" y="0"/>
                  </a:moveTo>
                  <a:lnTo>
                    <a:pt x="82372" y="6900"/>
                  </a:lnTo>
                  <a:lnTo>
                    <a:pt x="48782" y="26699"/>
                  </a:lnTo>
                  <a:lnTo>
                    <a:pt x="22768" y="58043"/>
                  </a:lnTo>
                  <a:lnTo>
                    <a:pt x="5964" y="99577"/>
                  </a:lnTo>
                  <a:lnTo>
                    <a:pt x="0" y="149948"/>
                  </a:lnTo>
                  <a:lnTo>
                    <a:pt x="6747" y="203461"/>
                  </a:lnTo>
                  <a:lnTo>
                    <a:pt x="6828" y="204106"/>
                  </a:lnTo>
                  <a:lnTo>
                    <a:pt x="27654" y="248783"/>
                  </a:lnTo>
                  <a:lnTo>
                    <a:pt x="62986" y="279140"/>
                  </a:lnTo>
                  <a:lnTo>
                    <a:pt x="113334" y="290334"/>
                  </a:lnTo>
                  <a:lnTo>
                    <a:pt x="138251" y="287615"/>
                  </a:lnTo>
                  <a:lnTo>
                    <a:pt x="160721" y="280085"/>
                  </a:lnTo>
                  <a:lnTo>
                    <a:pt x="179910" y="268689"/>
                  </a:lnTo>
                  <a:lnTo>
                    <a:pt x="194983" y="254368"/>
                  </a:lnTo>
                  <a:lnTo>
                    <a:pt x="238266" y="254368"/>
                  </a:lnTo>
                  <a:lnTo>
                    <a:pt x="238012" y="248783"/>
                  </a:lnTo>
                  <a:lnTo>
                    <a:pt x="237974" y="247942"/>
                  </a:lnTo>
                  <a:lnTo>
                    <a:pt x="122072" y="247942"/>
                  </a:lnTo>
                  <a:lnTo>
                    <a:pt x="87775" y="239224"/>
                  </a:lnTo>
                  <a:lnTo>
                    <a:pt x="65555" y="216307"/>
                  </a:lnTo>
                  <a:lnTo>
                    <a:pt x="53572" y="184050"/>
                  </a:lnTo>
                  <a:lnTo>
                    <a:pt x="49987" y="147307"/>
                  </a:lnTo>
                  <a:lnTo>
                    <a:pt x="55232" y="104133"/>
                  </a:lnTo>
                  <a:lnTo>
                    <a:pt x="70421" y="71223"/>
                  </a:lnTo>
                  <a:lnTo>
                    <a:pt x="94735" y="50250"/>
                  </a:lnTo>
                  <a:lnTo>
                    <a:pt x="127355" y="42887"/>
                  </a:lnTo>
                  <a:lnTo>
                    <a:pt x="236418" y="42887"/>
                  </a:lnTo>
                  <a:lnTo>
                    <a:pt x="236576" y="33985"/>
                  </a:lnTo>
                  <a:lnTo>
                    <a:pt x="193509" y="33985"/>
                  </a:lnTo>
                  <a:lnTo>
                    <a:pt x="180530" y="20600"/>
                  </a:lnTo>
                  <a:lnTo>
                    <a:pt x="164076" y="9815"/>
                  </a:lnTo>
                  <a:lnTo>
                    <a:pt x="144437" y="2618"/>
                  </a:lnTo>
                  <a:lnTo>
                    <a:pt x="121907" y="0"/>
                  </a:lnTo>
                  <a:close/>
                </a:path>
                <a:path w="240030" h="290830">
                  <a:moveTo>
                    <a:pt x="238266" y="254368"/>
                  </a:moveTo>
                  <a:lnTo>
                    <a:pt x="194983" y="254368"/>
                  </a:lnTo>
                  <a:lnTo>
                    <a:pt x="198119" y="278790"/>
                  </a:lnTo>
                  <a:lnTo>
                    <a:pt x="198563" y="283070"/>
                  </a:lnTo>
                  <a:lnTo>
                    <a:pt x="198615" y="283565"/>
                  </a:lnTo>
                  <a:lnTo>
                    <a:pt x="201752" y="285216"/>
                  </a:lnTo>
                  <a:lnTo>
                    <a:pt x="236893" y="285216"/>
                  </a:lnTo>
                  <a:lnTo>
                    <a:pt x="239521" y="283070"/>
                  </a:lnTo>
                  <a:lnTo>
                    <a:pt x="239521" y="278790"/>
                  </a:lnTo>
                  <a:lnTo>
                    <a:pt x="238329" y="255762"/>
                  </a:lnTo>
                  <a:lnTo>
                    <a:pt x="238266" y="254368"/>
                  </a:lnTo>
                  <a:close/>
                </a:path>
                <a:path w="240030" h="290830">
                  <a:moveTo>
                    <a:pt x="236418" y="42887"/>
                  </a:moveTo>
                  <a:lnTo>
                    <a:pt x="127355" y="42887"/>
                  </a:lnTo>
                  <a:lnTo>
                    <a:pt x="145657" y="45816"/>
                  </a:lnTo>
                  <a:lnTo>
                    <a:pt x="162553" y="53694"/>
                  </a:lnTo>
                  <a:lnTo>
                    <a:pt x="177068" y="65160"/>
                  </a:lnTo>
                  <a:lnTo>
                    <a:pt x="188226" y="78854"/>
                  </a:lnTo>
                  <a:lnTo>
                    <a:pt x="188226" y="154241"/>
                  </a:lnTo>
                  <a:lnTo>
                    <a:pt x="185834" y="203461"/>
                  </a:lnTo>
                  <a:lnTo>
                    <a:pt x="163231" y="237012"/>
                  </a:lnTo>
                  <a:lnTo>
                    <a:pt x="122072" y="247942"/>
                  </a:lnTo>
                  <a:lnTo>
                    <a:pt x="237974" y="247942"/>
                  </a:lnTo>
                  <a:lnTo>
                    <a:pt x="237155" y="229919"/>
                  </a:lnTo>
                  <a:lnTo>
                    <a:pt x="236370" y="204106"/>
                  </a:lnTo>
                  <a:lnTo>
                    <a:pt x="236259" y="200425"/>
                  </a:lnTo>
                  <a:lnTo>
                    <a:pt x="235902" y="166446"/>
                  </a:lnTo>
                  <a:lnTo>
                    <a:pt x="235985" y="78854"/>
                  </a:lnTo>
                  <a:lnTo>
                    <a:pt x="236086" y="65160"/>
                  </a:lnTo>
                  <a:lnTo>
                    <a:pt x="236191" y="58043"/>
                  </a:lnTo>
                  <a:lnTo>
                    <a:pt x="236306" y="50250"/>
                  </a:lnTo>
                  <a:lnTo>
                    <a:pt x="236418" y="42887"/>
                  </a:lnTo>
                  <a:close/>
                </a:path>
                <a:path w="240030" h="290830">
                  <a:moveTo>
                    <a:pt x="236397" y="5283"/>
                  </a:moveTo>
                  <a:lnTo>
                    <a:pt x="196634" y="5283"/>
                  </a:lnTo>
                  <a:lnTo>
                    <a:pt x="196138" y="11722"/>
                  </a:lnTo>
                  <a:lnTo>
                    <a:pt x="193509" y="33985"/>
                  </a:lnTo>
                  <a:lnTo>
                    <a:pt x="236576" y="33985"/>
                  </a:lnTo>
                  <a:lnTo>
                    <a:pt x="236706" y="26699"/>
                  </a:lnTo>
                  <a:lnTo>
                    <a:pt x="236771" y="6900"/>
                  </a:lnTo>
                  <a:lnTo>
                    <a:pt x="236397" y="5283"/>
                  </a:lnTo>
                  <a:close/>
                </a:path>
              </a:pathLst>
            </a:custGeom>
            <a:solidFill>
              <a:srgbClr val="004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15804655" y="816558"/>
            <a:ext cx="400685" cy="363855"/>
          </a:xfrm>
          <a:custGeom>
            <a:avLst/>
            <a:gdLst/>
            <a:ahLst/>
            <a:cxnLst/>
            <a:rect l="l" t="t" r="r" b="b"/>
            <a:pathLst>
              <a:path w="400684" h="363855">
                <a:moveTo>
                  <a:pt x="198120" y="276148"/>
                </a:moveTo>
                <a:lnTo>
                  <a:pt x="169608" y="218554"/>
                </a:lnTo>
                <a:lnTo>
                  <a:pt x="108546" y="193992"/>
                </a:lnTo>
                <a:lnTo>
                  <a:pt x="89230" y="188760"/>
                </a:lnTo>
                <a:lnTo>
                  <a:pt x="71475" y="181330"/>
                </a:lnTo>
                <a:lnTo>
                  <a:pt x="58496" y="169633"/>
                </a:lnTo>
                <a:lnTo>
                  <a:pt x="53454" y="151599"/>
                </a:lnTo>
                <a:lnTo>
                  <a:pt x="58674" y="133400"/>
                </a:lnTo>
                <a:lnTo>
                  <a:pt x="71767" y="121843"/>
                </a:lnTo>
                <a:lnTo>
                  <a:pt x="88950" y="115760"/>
                </a:lnTo>
                <a:lnTo>
                  <a:pt x="106400" y="113995"/>
                </a:lnTo>
                <a:lnTo>
                  <a:pt x="123050" y="115684"/>
                </a:lnTo>
                <a:lnTo>
                  <a:pt x="138442" y="120421"/>
                </a:lnTo>
                <a:lnTo>
                  <a:pt x="153174" y="127774"/>
                </a:lnTo>
                <a:lnTo>
                  <a:pt x="167767" y="137248"/>
                </a:lnTo>
                <a:lnTo>
                  <a:pt x="171399" y="140385"/>
                </a:lnTo>
                <a:lnTo>
                  <a:pt x="174040" y="140385"/>
                </a:lnTo>
                <a:lnTo>
                  <a:pt x="183603" y="126695"/>
                </a:lnTo>
                <a:lnTo>
                  <a:pt x="183769" y="126695"/>
                </a:lnTo>
                <a:lnTo>
                  <a:pt x="194818" y="110693"/>
                </a:lnTo>
                <a:lnTo>
                  <a:pt x="152920" y="81127"/>
                </a:lnTo>
                <a:lnTo>
                  <a:pt x="105905" y="73088"/>
                </a:lnTo>
                <a:lnTo>
                  <a:pt x="68262" y="78841"/>
                </a:lnTo>
                <a:lnTo>
                  <a:pt x="37058" y="95415"/>
                </a:lnTo>
                <a:lnTo>
                  <a:pt x="15786" y="121729"/>
                </a:lnTo>
                <a:lnTo>
                  <a:pt x="7924" y="156718"/>
                </a:lnTo>
                <a:lnTo>
                  <a:pt x="9398" y="171818"/>
                </a:lnTo>
                <a:lnTo>
                  <a:pt x="29197" y="208191"/>
                </a:lnTo>
                <a:lnTo>
                  <a:pt x="72555" y="230225"/>
                </a:lnTo>
                <a:lnTo>
                  <a:pt x="113068" y="240614"/>
                </a:lnTo>
                <a:lnTo>
                  <a:pt x="132740" y="248780"/>
                </a:lnTo>
                <a:lnTo>
                  <a:pt x="147358" y="261200"/>
                </a:lnTo>
                <a:lnTo>
                  <a:pt x="153085" y="279285"/>
                </a:lnTo>
                <a:lnTo>
                  <a:pt x="147281" y="298932"/>
                </a:lnTo>
                <a:lnTo>
                  <a:pt x="132753" y="312229"/>
                </a:lnTo>
                <a:lnTo>
                  <a:pt x="113842" y="319786"/>
                </a:lnTo>
                <a:lnTo>
                  <a:pt x="94856" y="322173"/>
                </a:lnTo>
                <a:lnTo>
                  <a:pt x="77025" y="320497"/>
                </a:lnTo>
                <a:lnTo>
                  <a:pt x="59143" y="315925"/>
                </a:lnTo>
                <a:lnTo>
                  <a:pt x="41871" y="309156"/>
                </a:lnTo>
                <a:lnTo>
                  <a:pt x="25908" y="300888"/>
                </a:lnTo>
                <a:lnTo>
                  <a:pt x="19138" y="296773"/>
                </a:lnTo>
                <a:lnTo>
                  <a:pt x="16992" y="297268"/>
                </a:lnTo>
                <a:lnTo>
                  <a:pt x="0" y="333387"/>
                </a:lnTo>
                <a:lnTo>
                  <a:pt x="5283" y="337019"/>
                </a:lnTo>
                <a:lnTo>
                  <a:pt x="22606" y="347218"/>
                </a:lnTo>
                <a:lnTo>
                  <a:pt x="43611" y="355676"/>
                </a:lnTo>
                <a:lnTo>
                  <a:pt x="67195" y="361442"/>
                </a:lnTo>
                <a:lnTo>
                  <a:pt x="92214" y="363575"/>
                </a:lnTo>
                <a:lnTo>
                  <a:pt x="133324" y="357657"/>
                </a:lnTo>
                <a:lnTo>
                  <a:pt x="167005" y="340525"/>
                </a:lnTo>
                <a:lnTo>
                  <a:pt x="189763" y="313055"/>
                </a:lnTo>
                <a:lnTo>
                  <a:pt x="198120" y="276148"/>
                </a:lnTo>
                <a:close/>
              </a:path>
              <a:path w="400684" h="363855">
                <a:moveTo>
                  <a:pt x="400202" y="344766"/>
                </a:moveTo>
                <a:lnTo>
                  <a:pt x="393268" y="316560"/>
                </a:lnTo>
                <a:lnTo>
                  <a:pt x="391617" y="314413"/>
                </a:lnTo>
                <a:lnTo>
                  <a:pt x="377990" y="318541"/>
                </a:lnTo>
                <a:lnTo>
                  <a:pt x="368973" y="320763"/>
                </a:lnTo>
                <a:lnTo>
                  <a:pt x="359664" y="322376"/>
                </a:lnTo>
                <a:lnTo>
                  <a:pt x="350380" y="322986"/>
                </a:lnTo>
                <a:lnTo>
                  <a:pt x="341820" y="322402"/>
                </a:lnTo>
                <a:lnTo>
                  <a:pt x="315277" y="286499"/>
                </a:lnTo>
                <a:lnTo>
                  <a:pt x="314921" y="272681"/>
                </a:lnTo>
                <a:lnTo>
                  <a:pt x="314921" y="116459"/>
                </a:lnTo>
                <a:lnTo>
                  <a:pt x="385356" y="116459"/>
                </a:lnTo>
                <a:lnTo>
                  <a:pt x="386511" y="113817"/>
                </a:lnTo>
                <a:lnTo>
                  <a:pt x="386511" y="81330"/>
                </a:lnTo>
                <a:lnTo>
                  <a:pt x="385356" y="78689"/>
                </a:lnTo>
                <a:lnTo>
                  <a:pt x="314921" y="78689"/>
                </a:lnTo>
                <a:lnTo>
                  <a:pt x="314921" y="2806"/>
                </a:lnTo>
                <a:lnTo>
                  <a:pt x="314413" y="165"/>
                </a:lnTo>
                <a:lnTo>
                  <a:pt x="293306" y="165"/>
                </a:lnTo>
                <a:lnTo>
                  <a:pt x="293141" y="0"/>
                </a:lnTo>
                <a:lnTo>
                  <a:pt x="268897" y="0"/>
                </a:lnTo>
                <a:lnTo>
                  <a:pt x="267246" y="2146"/>
                </a:lnTo>
                <a:lnTo>
                  <a:pt x="267246" y="78524"/>
                </a:lnTo>
                <a:lnTo>
                  <a:pt x="230124" y="78524"/>
                </a:lnTo>
                <a:lnTo>
                  <a:pt x="229133" y="81330"/>
                </a:lnTo>
                <a:lnTo>
                  <a:pt x="229133" y="113652"/>
                </a:lnTo>
                <a:lnTo>
                  <a:pt x="230289" y="116293"/>
                </a:lnTo>
                <a:lnTo>
                  <a:pt x="267246" y="116293"/>
                </a:lnTo>
                <a:lnTo>
                  <a:pt x="267246" y="276301"/>
                </a:lnTo>
                <a:lnTo>
                  <a:pt x="271551" y="319201"/>
                </a:lnTo>
                <a:lnTo>
                  <a:pt x="297243" y="353720"/>
                </a:lnTo>
                <a:lnTo>
                  <a:pt x="340321" y="363740"/>
                </a:lnTo>
                <a:lnTo>
                  <a:pt x="355422" y="362864"/>
                </a:lnTo>
                <a:lnTo>
                  <a:pt x="370522" y="360299"/>
                </a:lnTo>
                <a:lnTo>
                  <a:pt x="384416" y="356158"/>
                </a:lnTo>
                <a:lnTo>
                  <a:pt x="395909" y="350545"/>
                </a:lnTo>
                <a:lnTo>
                  <a:pt x="400202" y="347903"/>
                </a:lnTo>
                <a:lnTo>
                  <a:pt x="400202" y="344766"/>
                </a:lnTo>
                <a:close/>
              </a:path>
            </a:pathLst>
          </a:custGeom>
          <a:solidFill>
            <a:srgbClr val="004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615451" y="1237373"/>
            <a:ext cx="1574165" cy="522605"/>
          </a:xfrm>
          <a:custGeom>
            <a:avLst/>
            <a:gdLst/>
            <a:ahLst/>
            <a:cxnLst/>
            <a:rect l="l" t="t" r="r" b="b"/>
            <a:pathLst>
              <a:path w="1574165" h="522605">
                <a:moveTo>
                  <a:pt x="198120" y="316725"/>
                </a:moveTo>
                <a:lnTo>
                  <a:pt x="169595" y="259130"/>
                </a:lnTo>
                <a:lnTo>
                  <a:pt x="108546" y="234569"/>
                </a:lnTo>
                <a:lnTo>
                  <a:pt x="89217" y="229412"/>
                </a:lnTo>
                <a:lnTo>
                  <a:pt x="71475" y="221970"/>
                </a:lnTo>
                <a:lnTo>
                  <a:pt x="58483" y="210235"/>
                </a:lnTo>
                <a:lnTo>
                  <a:pt x="53454" y="192176"/>
                </a:lnTo>
                <a:lnTo>
                  <a:pt x="58661" y="173977"/>
                </a:lnTo>
                <a:lnTo>
                  <a:pt x="71767" y="162420"/>
                </a:lnTo>
                <a:lnTo>
                  <a:pt x="88938" y="156337"/>
                </a:lnTo>
                <a:lnTo>
                  <a:pt x="106400" y="154571"/>
                </a:lnTo>
                <a:lnTo>
                  <a:pt x="123037" y="156260"/>
                </a:lnTo>
                <a:lnTo>
                  <a:pt x="138442" y="160997"/>
                </a:lnTo>
                <a:lnTo>
                  <a:pt x="153162" y="168351"/>
                </a:lnTo>
                <a:lnTo>
                  <a:pt x="167767" y="177825"/>
                </a:lnTo>
                <a:lnTo>
                  <a:pt x="171399" y="181127"/>
                </a:lnTo>
                <a:lnTo>
                  <a:pt x="174040" y="181127"/>
                </a:lnTo>
                <a:lnTo>
                  <a:pt x="183603" y="167271"/>
                </a:lnTo>
                <a:lnTo>
                  <a:pt x="183769" y="167271"/>
                </a:lnTo>
                <a:lnTo>
                  <a:pt x="194818" y="151269"/>
                </a:lnTo>
                <a:lnTo>
                  <a:pt x="152857" y="121704"/>
                </a:lnTo>
                <a:lnTo>
                  <a:pt x="105905" y="113665"/>
                </a:lnTo>
                <a:lnTo>
                  <a:pt x="68262" y="119418"/>
                </a:lnTo>
                <a:lnTo>
                  <a:pt x="37058" y="135991"/>
                </a:lnTo>
                <a:lnTo>
                  <a:pt x="15786" y="162306"/>
                </a:lnTo>
                <a:lnTo>
                  <a:pt x="7924" y="197294"/>
                </a:lnTo>
                <a:lnTo>
                  <a:pt x="9359" y="212394"/>
                </a:lnTo>
                <a:lnTo>
                  <a:pt x="29032" y="248767"/>
                </a:lnTo>
                <a:lnTo>
                  <a:pt x="72390" y="270802"/>
                </a:lnTo>
                <a:lnTo>
                  <a:pt x="112903" y="281190"/>
                </a:lnTo>
                <a:lnTo>
                  <a:pt x="132562" y="289356"/>
                </a:lnTo>
                <a:lnTo>
                  <a:pt x="147193" y="301777"/>
                </a:lnTo>
                <a:lnTo>
                  <a:pt x="152920" y="319862"/>
                </a:lnTo>
                <a:lnTo>
                  <a:pt x="147091" y="339509"/>
                </a:lnTo>
                <a:lnTo>
                  <a:pt x="132524" y="352806"/>
                </a:lnTo>
                <a:lnTo>
                  <a:pt x="113601" y="360362"/>
                </a:lnTo>
                <a:lnTo>
                  <a:pt x="94691" y="362750"/>
                </a:lnTo>
                <a:lnTo>
                  <a:pt x="76962" y="361073"/>
                </a:lnTo>
                <a:lnTo>
                  <a:pt x="59118" y="356501"/>
                </a:lnTo>
                <a:lnTo>
                  <a:pt x="41871" y="349732"/>
                </a:lnTo>
                <a:lnTo>
                  <a:pt x="25908" y="341464"/>
                </a:lnTo>
                <a:lnTo>
                  <a:pt x="19138" y="337350"/>
                </a:lnTo>
                <a:lnTo>
                  <a:pt x="16992" y="337845"/>
                </a:lnTo>
                <a:lnTo>
                  <a:pt x="0" y="373964"/>
                </a:lnTo>
                <a:lnTo>
                  <a:pt x="5283" y="377596"/>
                </a:lnTo>
                <a:lnTo>
                  <a:pt x="22580" y="387794"/>
                </a:lnTo>
                <a:lnTo>
                  <a:pt x="43548" y="396252"/>
                </a:lnTo>
                <a:lnTo>
                  <a:pt x="67119" y="402018"/>
                </a:lnTo>
                <a:lnTo>
                  <a:pt x="92214" y="404152"/>
                </a:lnTo>
                <a:lnTo>
                  <a:pt x="133324" y="398233"/>
                </a:lnTo>
                <a:lnTo>
                  <a:pt x="167005" y="381101"/>
                </a:lnTo>
                <a:lnTo>
                  <a:pt x="189763" y="353631"/>
                </a:lnTo>
                <a:lnTo>
                  <a:pt x="198120" y="316725"/>
                </a:lnTo>
                <a:close/>
              </a:path>
              <a:path w="1574165" h="522605">
                <a:moveTo>
                  <a:pt x="485152" y="252717"/>
                </a:moveTo>
                <a:lnTo>
                  <a:pt x="474154" y="186588"/>
                </a:lnTo>
                <a:lnTo>
                  <a:pt x="443255" y="140385"/>
                </a:lnTo>
                <a:lnTo>
                  <a:pt x="443255" y="140220"/>
                </a:lnTo>
                <a:lnTo>
                  <a:pt x="435178" y="134404"/>
                </a:lnTo>
                <a:lnTo>
                  <a:pt x="435178" y="256349"/>
                </a:lnTo>
                <a:lnTo>
                  <a:pt x="428637" y="304761"/>
                </a:lnTo>
                <a:lnTo>
                  <a:pt x="411060" y="337451"/>
                </a:lnTo>
                <a:lnTo>
                  <a:pt x="385546" y="355930"/>
                </a:lnTo>
                <a:lnTo>
                  <a:pt x="355168" y="361759"/>
                </a:lnTo>
                <a:lnTo>
                  <a:pt x="319316" y="352818"/>
                </a:lnTo>
                <a:lnTo>
                  <a:pt x="296722" y="329577"/>
                </a:lnTo>
                <a:lnTo>
                  <a:pt x="284962" y="297383"/>
                </a:lnTo>
                <a:lnTo>
                  <a:pt x="281597" y="261632"/>
                </a:lnTo>
                <a:lnTo>
                  <a:pt x="288124" y="213220"/>
                </a:lnTo>
                <a:lnTo>
                  <a:pt x="305689" y="180530"/>
                </a:lnTo>
                <a:lnTo>
                  <a:pt x="331203" y="162039"/>
                </a:lnTo>
                <a:lnTo>
                  <a:pt x="361607" y="156222"/>
                </a:lnTo>
                <a:lnTo>
                  <a:pt x="397459" y="165163"/>
                </a:lnTo>
                <a:lnTo>
                  <a:pt x="420039" y="188404"/>
                </a:lnTo>
                <a:lnTo>
                  <a:pt x="431800" y="220586"/>
                </a:lnTo>
                <a:lnTo>
                  <a:pt x="435178" y="256349"/>
                </a:lnTo>
                <a:lnTo>
                  <a:pt x="435178" y="134404"/>
                </a:lnTo>
                <a:lnTo>
                  <a:pt x="426885" y="128409"/>
                </a:lnTo>
                <a:lnTo>
                  <a:pt x="408063" y="120129"/>
                </a:lnTo>
                <a:lnTo>
                  <a:pt x="386969" y="115265"/>
                </a:lnTo>
                <a:lnTo>
                  <a:pt x="363740" y="113665"/>
                </a:lnTo>
                <a:lnTo>
                  <a:pt x="319481" y="119811"/>
                </a:lnTo>
                <a:lnTo>
                  <a:pt x="282943" y="138188"/>
                </a:lnTo>
                <a:lnTo>
                  <a:pt x="255320" y="168643"/>
                </a:lnTo>
                <a:lnTo>
                  <a:pt x="237858" y="211048"/>
                </a:lnTo>
                <a:lnTo>
                  <a:pt x="231775" y="265264"/>
                </a:lnTo>
                <a:lnTo>
                  <a:pt x="234581" y="300558"/>
                </a:lnTo>
                <a:lnTo>
                  <a:pt x="255917" y="357238"/>
                </a:lnTo>
                <a:lnTo>
                  <a:pt x="290029" y="389394"/>
                </a:lnTo>
                <a:lnTo>
                  <a:pt x="329946" y="402551"/>
                </a:lnTo>
                <a:lnTo>
                  <a:pt x="353187" y="404152"/>
                </a:lnTo>
                <a:lnTo>
                  <a:pt x="397433" y="398018"/>
                </a:lnTo>
                <a:lnTo>
                  <a:pt x="433984" y="379679"/>
                </a:lnTo>
                <a:lnTo>
                  <a:pt x="450265" y="361759"/>
                </a:lnTo>
                <a:lnTo>
                  <a:pt x="461594" y="349275"/>
                </a:lnTo>
                <a:lnTo>
                  <a:pt x="479056" y="306920"/>
                </a:lnTo>
                <a:lnTo>
                  <a:pt x="485152" y="252717"/>
                </a:lnTo>
                <a:close/>
              </a:path>
              <a:path w="1574165" h="522605">
                <a:moveTo>
                  <a:pt x="738047" y="148031"/>
                </a:moveTo>
                <a:lnTo>
                  <a:pt x="696722" y="121500"/>
                </a:lnTo>
                <a:lnTo>
                  <a:pt x="649935" y="113665"/>
                </a:lnTo>
                <a:lnTo>
                  <a:pt x="608139" y="119900"/>
                </a:lnTo>
                <a:lnTo>
                  <a:pt x="572287" y="138328"/>
                </a:lnTo>
                <a:lnTo>
                  <a:pt x="544309" y="168605"/>
                </a:lnTo>
                <a:lnTo>
                  <a:pt x="526110" y="210324"/>
                </a:lnTo>
                <a:lnTo>
                  <a:pt x="519620" y="263118"/>
                </a:lnTo>
                <a:lnTo>
                  <a:pt x="524459" y="308038"/>
                </a:lnTo>
                <a:lnTo>
                  <a:pt x="538975" y="346760"/>
                </a:lnTo>
                <a:lnTo>
                  <a:pt x="563206" y="377101"/>
                </a:lnTo>
                <a:lnTo>
                  <a:pt x="597166" y="396900"/>
                </a:lnTo>
                <a:lnTo>
                  <a:pt x="640867" y="403987"/>
                </a:lnTo>
                <a:lnTo>
                  <a:pt x="665060" y="402361"/>
                </a:lnTo>
                <a:lnTo>
                  <a:pt x="710272" y="390207"/>
                </a:lnTo>
                <a:lnTo>
                  <a:pt x="730935" y="361759"/>
                </a:lnTo>
                <a:lnTo>
                  <a:pt x="724166" y="343446"/>
                </a:lnTo>
                <a:lnTo>
                  <a:pt x="718896" y="341795"/>
                </a:lnTo>
                <a:lnTo>
                  <a:pt x="714603" y="343941"/>
                </a:lnTo>
                <a:lnTo>
                  <a:pt x="698525" y="350761"/>
                </a:lnTo>
                <a:lnTo>
                  <a:pt x="681570" y="355968"/>
                </a:lnTo>
                <a:lnTo>
                  <a:pt x="664311" y="359270"/>
                </a:lnTo>
                <a:lnTo>
                  <a:pt x="647306" y="360438"/>
                </a:lnTo>
                <a:lnTo>
                  <a:pt x="610984" y="351853"/>
                </a:lnTo>
                <a:lnTo>
                  <a:pt x="586905" y="329171"/>
                </a:lnTo>
                <a:lnTo>
                  <a:pt x="573557" y="296964"/>
                </a:lnTo>
                <a:lnTo>
                  <a:pt x="569442" y="259816"/>
                </a:lnTo>
                <a:lnTo>
                  <a:pt x="575500" y="216052"/>
                </a:lnTo>
                <a:lnTo>
                  <a:pt x="592518" y="183807"/>
                </a:lnTo>
                <a:lnTo>
                  <a:pt x="618782" y="163868"/>
                </a:lnTo>
                <a:lnTo>
                  <a:pt x="652576" y="157048"/>
                </a:lnTo>
                <a:lnTo>
                  <a:pt x="668502" y="158673"/>
                </a:lnTo>
                <a:lnTo>
                  <a:pt x="684403" y="163233"/>
                </a:lnTo>
                <a:lnTo>
                  <a:pt x="700024" y="170268"/>
                </a:lnTo>
                <a:lnTo>
                  <a:pt x="715098" y="179311"/>
                </a:lnTo>
                <a:lnTo>
                  <a:pt x="718248" y="180886"/>
                </a:lnTo>
                <a:lnTo>
                  <a:pt x="722045" y="180263"/>
                </a:lnTo>
                <a:lnTo>
                  <a:pt x="726630" y="175742"/>
                </a:lnTo>
                <a:lnTo>
                  <a:pt x="732091" y="165620"/>
                </a:lnTo>
                <a:lnTo>
                  <a:pt x="736320" y="154863"/>
                </a:lnTo>
                <a:lnTo>
                  <a:pt x="738047" y="148031"/>
                </a:lnTo>
                <a:close/>
              </a:path>
              <a:path w="1574165" h="522605">
                <a:moveTo>
                  <a:pt x="827925" y="121742"/>
                </a:moveTo>
                <a:lnTo>
                  <a:pt x="827265" y="119100"/>
                </a:lnTo>
                <a:lnTo>
                  <a:pt x="781900" y="119100"/>
                </a:lnTo>
                <a:lnTo>
                  <a:pt x="780262" y="121081"/>
                </a:lnTo>
                <a:lnTo>
                  <a:pt x="780262" y="396557"/>
                </a:lnTo>
                <a:lnTo>
                  <a:pt x="781900" y="398703"/>
                </a:lnTo>
                <a:lnTo>
                  <a:pt x="827430" y="398703"/>
                </a:lnTo>
                <a:lnTo>
                  <a:pt x="827836" y="396557"/>
                </a:lnTo>
                <a:lnTo>
                  <a:pt x="827925" y="121742"/>
                </a:lnTo>
                <a:close/>
              </a:path>
              <a:path w="1574165" h="522605">
                <a:moveTo>
                  <a:pt x="837336" y="33324"/>
                </a:moveTo>
                <a:lnTo>
                  <a:pt x="834732" y="20320"/>
                </a:lnTo>
                <a:lnTo>
                  <a:pt x="827608" y="9740"/>
                </a:lnTo>
                <a:lnTo>
                  <a:pt x="817016" y="2616"/>
                </a:lnTo>
                <a:lnTo>
                  <a:pt x="804011" y="0"/>
                </a:lnTo>
                <a:lnTo>
                  <a:pt x="791006" y="2616"/>
                </a:lnTo>
                <a:lnTo>
                  <a:pt x="780427" y="9740"/>
                </a:lnTo>
                <a:lnTo>
                  <a:pt x="773303" y="20320"/>
                </a:lnTo>
                <a:lnTo>
                  <a:pt x="770686" y="33324"/>
                </a:lnTo>
                <a:lnTo>
                  <a:pt x="773303" y="46316"/>
                </a:lnTo>
                <a:lnTo>
                  <a:pt x="780427" y="56908"/>
                </a:lnTo>
                <a:lnTo>
                  <a:pt x="791006" y="64033"/>
                </a:lnTo>
                <a:lnTo>
                  <a:pt x="804011" y="66636"/>
                </a:lnTo>
                <a:lnTo>
                  <a:pt x="817016" y="64033"/>
                </a:lnTo>
                <a:lnTo>
                  <a:pt x="827608" y="56908"/>
                </a:lnTo>
                <a:lnTo>
                  <a:pt x="834732" y="46316"/>
                </a:lnTo>
                <a:lnTo>
                  <a:pt x="837336" y="33324"/>
                </a:lnTo>
                <a:close/>
              </a:path>
              <a:path w="1574165" h="522605">
                <a:moveTo>
                  <a:pt x="1119581" y="257009"/>
                </a:moveTo>
                <a:lnTo>
                  <a:pt x="1115415" y="212013"/>
                </a:lnTo>
                <a:lnTo>
                  <a:pt x="1102093" y="172224"/>
                </a:lnTo>
                <a:lnTo>
                  <a:pt x="1092085" y="157213"/>
                </a:lnTo>
                <a:lnTo>
                  <a:pt x="1086192" y="148361"/>
                </a:lnTo>
                <a:lnTo>
                  <a:pt x="1070914" y="135280"/>
                </a:lnTo>
                <a:lnTo>
                  <a:pt x="1070914" y="236728"/>
                </a:lnTo>
                <a:lnTo>
                  <a:pt x="929386" y="236728"/>
                </a:lnTo>
                <a:lnTo>
                  <a:pt x="939063" y="201256"/>
                </a:lnTo>
                <a:lnTo>
                  <a:pt x="955878" y="176491"/>
                </a:lnTo>
                <a:lnTo>
                  <a:pt x="978535" y="161950"/>
                </a:lnTo>
                <a:lnTo>
                  <a:pt x="1005763" y="157213"/>
                </a:lnTo>
                <a:lnTo>
                  <a:pt x="1034669" y="164045"/>
                </a:lnTo>
                <a:lnTo>
                  <a:pt x="1054862" y="182054"/>
                </a:lnTo>
                <a:lnTo>
                  <a:pt x="1066787" y="207530"/>
                </a:lnTo>
                <a:lnTo>
                  <a:pt x="1070914" y="236728"/>
                </a:lnTo>
                <a:lnTo>
                  <a:pt x="1070914" y="135280"/>
                </a:lnTo>
                <a:lnTo>
                  <a:pt x="1064729" y="129984"/>
                </a:lnTo>
                <a:lnTo>
                  <a:pt x="1037704" y="118173"/>
                </a:lnTo>
                <a:lnTo>
                  <a:pt x="1005103" y="113995"/>
                </a:lnTo>
                <a:lnTo>
                  <a:pt x="961720" y="121564"/>
                </a:lnTo>
                <a:lnTo>
                  <a:pt x="926414" y="142786"/>
                </a:lnTo>
                <a:lnTo>
                  <a:pt x="900074" y="175387"/>
                </a:lnTo>
                <a:lnTo>
                  <a:pt x="883602" y="217068"/>
                </a:lnTo>
                <a:lnTo>
                  <a:pt x="877912" y="265595"/>
                </a:lnTo>
                <a:lnTo>
                  <a:pt x="883183" y="312762"/>
                </a:lnTo>
                <a:lnTo>
                  <a:pt x="898385" y="349986"/>
                </a:lnTo>
                <a:lnTo>
                  <a:pt x="924852" y="379907"/>
                </a:lnTo>
                <a:lnTo>
                  <a:pt x="961301" y="398068"/>
                </a:lnTo>
                <a:lnTo>
                  <a:pt x="1007745" y="404317"/>
                </a:lnTo>
                <a:lnTo>
                  <a:pt x="1033868" y="402729"/>
                </a:lnTo>
                <a:lnTo>
                  <a:pt x="1082179" y="390398"/>
                </a:lnTo>
                <a:lnTo>
                  <a:pt x="1108367" y="373964"/>
                </a:lnTo>
                <a:lnTo>
                  <a:pt x="1102791" y="360768"/>
                </a:lnTo>
                <a:lnTo>
                  <a:pt x="1099947" y="353847"/>
                </a:lnTo>
                <a:lnTo>
                  <a:pt x="1094676" y="340652"/>
                </a:lnTo>
                <a:lnTo>
                  <a:pt x="1091539" y="341642"/>
                </a:lnTo>
                <a:lnTo>
                  <a:pt x="1086751" y="343776"/>
                </a:lnTo>
                <a:lnTo>
                  <a:pt x="1068235" y="351370"/>
                </a:lnTo>
                <a:lnTo>
                  <a:pt x="1050607" y="356666"/>
                </a:lnTo>
                <a:lnTo>
                  <a:pt x="1033564" y="359752"/>
                </a:lnTo>
                <a:lnTo>
                  <a:pt x="1016812" y="360768"/>
                </a:lnTo>
                <a:lnTo>
                  <a:pt x="997445" y="359562"/>
                </a:lnTo>
                <a:lnTo>
                  <a:pt x="954290" y="341642"/>
                </a:lnTo>
                <a:lnTo>
                  <a:pt x="930427" y="296633"/>
                </a:lnTo>
                <a:lnTo>
                  <a:pt x="927925" y="276148"/>
                </a:lnTo>
                <a:lnTo>
                  <a:pt x="1118590" y="276148"/>
                </a:lnTo>
                <a:lnTo>
                  <a:pt x="1118641" y="275983"/>
                </a:lnTo>
                <a:lnTo>
                  <a:pt x="1119581" y="272846"/>
                </a:lnTo>
                <a:lnTo>
                  <a:pt x="1119581" y="257009"/>
                </a:lnTo>
                <a:close/>
              </a:path>
              <a:path w="1574165" h="522605">
                <a:moveTo>
                  <a:pt x="1313738" y="385178"/>
                </a:moveTo>
                <a:lnTo>
                  <a:pt x="1306804" y="356971"/>
                </a:lnTo>
                <a:lnTo>
                  <a:pt x="1305153" y="354825"/>
                </a:lnTo>
                <a:lnTo>
                  <a:pt x="1291526" y="358952"/>
                </a:lnTo>
                <a:lnTo>
                  <a:pt x="1282522" y="361175"/>
                </a:lnTo>
                <a:lnTo>
                  <a:pt x="1273200" y="362788"/>
                </a:lnTo>
                <a:lnTo>
                  <a:pt x="1263916" y="363397"/>
                </a:lnTo>
                <a:lnTo>
                  <a:pt x="1255356" y="362813"/>
                </a:lnTo>
                <a:lnTo>
                  <a:pt x="1228826" y="326910"/>
                </a:lnTo>
                <a:lnTo>
                  <a:pt x="1228458" y="313093"/>
                </a:lnTo>
                <a:lnTo>
                  <a:pt x="1228458" y="156870"/>
                </a:lnTo>
                <a:lnTo>
                  <a:pt x="1299057" y="156870"/>
                </a:lnTo>
                <a:lnTo>
                  <a:pt x="1300048" y="154228"/>
                </a:lnTo>
                <a:lnTo>
                  <a:pt x="1300048" y="121742"/>
                </a:lnTo>
                <a:lnTo>
                  <a:pt x="1299057" y="119100"/>
                </a:lnTo>
                <a:lnTo>
                  <a:pt x="1228458" y="119100"/>
                </a:lnTo>
                <a:lnTo>
                  <a:pt x="1228458" y="43383"/>
                </a:lnTo>
                <a:lnTo>
                  <a:pt x="1227797" y="40741"/>
                </a:lnTo>
                <a:lnTo>
                  <a:pt x="1206677" y="40741"/>
                </a:lnTo>
                <a:lnTo>
                  <a:pt x="1206677" y="40576"/>
                </a:lnTo>
                <a:lnTo>
                  <a:pt x="1182433" y="40576"/>
                </a:lnTo>
                <a:lnTo>
                  <a:pt x="1180782" y="42557"/>
                </a:lnTo>
                <a:lnTo>
                  <a:pt x="1180782" y="118935"/>
                </a:lnTo>
                <a:lnTo>
                  <a:pt x="1143660" y="118935"/>
                </a:lnTo>
                <a:lnTo>
                  <a:pt x="1142669" y="121577"/>
                </a:lnTo>
                <a:lnTo>
                  <a:pt x="1142669" y="154063"/>
                </a:lnTo>
                <a:lnTo>
                  <a:pt x="1143660" y="156705"/>
                </a:lnTo>
                <a:lnTo>
                  <a:pt x="1180782" y="156705"/>
                </a:lnTo>
                <a:lnTo>
                  <a:pt x="1180782" y="316712"/>
                </a:lnTo>
                <a:lnTo>
                  <a:pt x="1185087" y="359613"/>
                </a:lnTo>
                <a:lnTo>
                  <a:pt x="1210779" y="394131"/>
                </a:lnTo>
                <a:lnTo>
                  <a:pt x="1253858" y="404152"/>
                </a:lnTo>
                <a:lnTo>
                  <a:pt x="1268907" y="403275"/>
                </a:lnTo>
                <a:lnTo>
                  <a:pt x="1284008" y="400710"/>
                </a:lnTo>
                <a:lnTo>
                  <a:pt x="1297940" y="396570"/>
                </a:lnTo>
                <a:lnTo>
                  <a:pt x="1309446" y="390956"/>
                </a:lnTo>
                <a:lnTo>
                  <a:pt x="1313738" y="388315"/>
                </a:lnTo>
                <a:lnTo>
                  <a:pt x="1313738" y="385178"/>
                </a:lnTo>
                <a:close/>
              </a:path>
              <a:path w="1574165" h="522605">
                <a:moveTo>
                  <a:pt x="1574050" y="126530"/>
                </a:moveTo>
                <a:lnTo>
                  <a:pt x="1573974" y="122936"/>
                </a:lnTo>
                <a:lnTo>
                  <a:pt x="1570316" y="120650"/>
                </a:lnTo>
                <a:lnTo>
                  <a:pt x="1562417" y="119443"/>
                </a:lnTo>
                <a:lnTo>
                  <a:pt x="1549628" y="119100"/>
                </a:lnTo>
                <a:lnTo>
                  <a:pt x="1533144" y="119100"/>
                </a:lnTo>
                <a:lnTo>
                  <a:pt x="1478534" y="260477"/>
                </a:lnTo>
                <a:lnTo>
                  <a:pt x="1463217" y="306539"/>
                </a:lnTo>
                <a:lnTo>
                  <a:pt x="1451483" y="347408"/>
                </a:lnTo>
                <a:lnTo>
                  <a:pt x="1445806" y="326301"/>
                </a:lnTo>
                <a:lnTo>
                  <a:pt x="1439481" y="305460"/>
                </a:lnTo>
                <a:lnTo>
                  <a:pt x="1431848" y="282968"/>
                </a:lnTo>
                <a:lnTo>
                  <a:pt x="1422285" y="256844"/>
                </a:lnTo>
                <a:lnTo>
                  <a:pt x="1422450" y="256679"/>
                </a:lnTo>
                <a:lnTo>
                  <a:pt x="1372628" y="124714"/>
                </a:lnTo>
                <a:lnTo>
                  <a:pt x="1345577" y="118935"/>
                </a:lnTo>
                <a:lnTo>
                  <a:pt x="1332344" y="119214"/>
                </a:lnTo>
                <a:lnTo>
                  <a:pt x="1324152" y="120294"/>
                </a:lnTo>
                <a:lnTo>
                  <a:pt x="1320457" y="122555"/>
                </a:lnTo>
                <a:lnTo>
                  <a:pt x="1320673" y="126365"/>
                </a:lnTo>
                <a:lnTo>
                  <a:pt x="1426083" y="401840"/>
                </a:lnTo>
                <a:lnTo>
                  <a:pt x="1409433" y="439445"/>
                </a:lnTo>
                <a:lnTo>
                  <a:pt x="1391907" y="463804"/>
                </a:lnTo>
                <a:lnTo>
                  <a:pt x="1372006" y="476935"/>
                </a:lnTo>
                <a:lnTo>
                  <a:pt x="1348219" y="480860"/>
                </a:lnTo>
                <a:lnTo>
                  <a:pt x="1340650" y="480479"/>
                </a:lnTo>
                <a:lnTo>
                  <a:pt x="1333576" y="479450"/>
                </a:lnTo>
                <a:lnTo>
                  <a:pt x="1326692" y="477939"/>
                </a:lnTo>
                <a:lnTo>
                  <a:pt x="1313738" y="474421"/>
                </a:lnTo>
                <a:lnTo>
                  <a:pt x="1312252" y="476567"/>
                </a:lnTo>
                <a:lnTo>
                  <a:pt x="1302689" y="505269"/>
                </a:lnTo>
                <a:lnTo>
                  <a:pt x="1301699" y="509562"/>
                </a:lnTo>
                <a:lnTo>
                  <a:pt x="1307477" y="512699"/>
                </a:lnTo>
                <a:lnTo>
                  <a:pt x="1316812" y="516623"/>
                </a:lnTo>
                <a:lnTo>
                  <a:pt x="1327619" y="519645"/>
                </a:lnTo>
                <a:lnTo>
                  <a:pt x="1338948" y="521576"/>
                </a:lnTo>
                <a:lnTo>
                  <a:pt x="1349870" y="522262"/>
                </a:lnTo>
                <a:lnTo>
                  <a:pt x="1372171" y="520484"/>
                </a:lnTo>
                <a:lnTo>
                  <a:pt x="1411693" y="504799"/>
                </a:lnTo>
                <a:lnTo>
                  <a:pt x="1440929" y="474738"/>
                </a:lnTo>
                <a:lnTo>
                  <a:pt x="1463344" y="432219"/>
                </a:lnTo>
                <a:lnTo>
                  <a:pt x="1473911" y="405142"/>
                </a:lnTo>
                <a:lnTo>
                  <a:pt x="1574050" y="126530"/>
                </a:lnTo>
                <a:close/>
              </a:path>
            </a:pathLst>
          </a:custGeom>
          <a:solidFill>
            <a:srgbClr val="004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250714" y="1254798"/>
            <a:ext cx="203352" cy="20335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88268" y="9619342"/>
            <a:ext cx="230390" cy="23039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162800" y="9563100"/>
            <a:ext cx="4728227" cy="3084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0" dirty="0">
                <a:solidFill>
                  <a:srgbClr val="004D71"/>
                </a:solidFill>
                <a:latin typeface="FS Me"/>
                <a:cs typeface="FS Me"/>
              </a:rPr>
              <a:t>Copy</a:t>
            </a:r>
            <a:r>
              <a:rPr lang="en-GB" sz="1900" dirty="0">
                <a:solidFill>
                  <a:srgbClr val="004D71"/>
                </a:solidFill>
                <a:latin typeface="FS Me"/>
                <a:cs typeface="FS Me"/>
              </a:rPr>
              <a:t>right </a:t>
            </a:r>
            <a:r>
              <a:rPr sz="1900" dirty="0">
                <a:solidFill>
                  <a:srgbClr val="004D71"/>
                </a:solidFill>
                <a:latin typeface="FS Me"/>
                <a:cs typeface="FS Me"/>
              </a:rPr>
              <a:t>North</a:t>
            </a:r>
            <a:r>
              <a:rPr sz="1900" spc="65" dirty="0">
                <a:solidFill>
                  <a:srgbClr val="004D71"/>
                </a:solidFill>
                <a:latin typeface="FS Me"/>
                <a:cs typeface="FS Me"/>
              </a:rPr>
              <a:t> </a:t>
            </a:r>
            <a:r>
              <a:rPr sz="1900" dirty="0">
                <a:solidFill>
                  <a:srgbClr val="004D71"/>
                </a:solidFill>
                <a:latin typeface="FS Me"/>
                <a:cs typeface="FS Me"/>
              </a:rPr>
              <a:t>East</a:t>
            </a:r>
            <a:r>
              <a:rPr sz="1900" spc="65" dirty="0">
                <a:solidFill>
                  <a:srgbClr val="004D71"/>
                </a:solidFill>
                <a:latin typeface="FS Me"/>
                <a:cs typeface="FS Me"/>
              </a:rPr>
              <a:t> </a:t>
            </a:r>
            <a:r>
              <a:rPr sz="1900" dirty="0">
                <a:solidFill>
                  <a:srgbClr val="004D71"/>
                </a:solidFill>
                <a:latin typeface="FS Me"/>
                <a:cs typeface="FS Me"/>
              </a:rPr>
              <a:t>Autism</a:t>
            </a:r>
            <a:r>
              <a:rPr sz="1900" spc="65" dirty="0">
                <a:solidFill>
                  <a:srgbClr val="004D71"/>
                </a:solidFill>
                <a:latin typeface="FS Me"/>
                <a:cs typeface="FS Me"/>
              </a:rPr>
              <a:t> </a:t>
            </a:r>
            <a:r>
              <a:rPr sz="1900" spc="-10" dirty="0">
                <a:solidFill>
                  <a:srgbClr val="004D71"/>
                </a:solidFill>
                <a:latin typeface="FS Me"/>
                <a:cs typeface="FS Me"/>
              </a:rPr>
              <a:t>Society</a:t>
            </a:r>
            <a:r>
              <a:rPr lang="en-GB" sz="1900" spc="-10" dirty="0">
                <a:solidFill>
                  <a:srgbClr val="004D71"/>
                </a:solidFill>
                <a:latin typeface="FS Me"/>
                <a:cs typeface="FS Me"/>
              </a:rPr>
              <a:t> 2026</a:t>
            </a:r>
            <a:endParaRPr sz="1900" dirty="0">
              <a:latin typeface="FS Me"/>
              <a:cs typeface="FS M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696</Words>
  <Application>Microsoft Macintosh PowerPoint</Application>
  <PresentationFormat>Custom</PresentationFormat>
  <Paragraphs>55</Paragraphs>
  <Slides>22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FS Me</vt:lpstr>
      <vt:lpstr>FS Me Heavy</vt:lpstr>
      <vt:lpstr>Office Theme</vt:lpstr>
      <vt:lpstr>Celebrating our   Differences</vt:lpstr>
      <vt:lpstr>PowerPoint Presentation</vt:lpstr>
      <vt:lpstr> </vt:lpstr>
      <vt:lpstr>PowerPoint Presentation</vt:lpstr>
      <vt:lpstr>PowerPoint Presentation</vt:lpstr>
      <vt:lpstr>PowerPoint Presentation</vt:lpstr>
      <vt:lpstr>True or False Quiz</vt:lpstr>
      <vt:lpstr>Autism from the Inside Video</vt:lpstr>
      <vt:lpstr>Our Senses We have eight senses in the body these include:</vt:lpstr>
      <vt:lpstr>Autistic people might experience sensory information differently...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Book!</vt:lpstr>
      <vt:lpstr>Alice communicates using  sign language.</vt:lpstr>
      <vt:lpstr>Spotted socks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NEAS Celebrating Differences</dc:title>
  <dc:creator>NEAS account</dc:creator>
  <cp:keywords>DAGjAuA20mc,BAEKkil0Qsc,0</cp:keywords>
  <cp:lastModifiedBy>Jak HQ</cp:lastModifiedBy>
  <cp:revision>5</cp:revision>
  <dcterms:created xsi:type="dcterms:W3CDTF">2026-01-27T13:49:21Z</dcterms:created>
  <dcterms:modified xsi:type="dcterms:W3CDTF">2026-01-28T09:00:20Z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2026-01-27T00:00:00Z</vt:filetime>
  </property>
  <property fmtid="{D5CDD505-2E9C-101B-9397-08002B2CF9AE}" pid="3" name="Creator">
    <vt:lpwstr>Adobe Illustrator 29.3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2026-01-27T00:00:00Z</vt:filetime>
  </property>
  <property fmtid="{D5CDD505-2E9C-101B-9397-08002B2CF9AE}" pid="6" name="Producer">
    <vt:lpwstr>Adobe PDF library 17.00</vt:lpwstr>
  </property>
</Properties>
</file>